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6"/>
    <p:sldMasterId id="2147483654" r:id="rId7"/>
    <p:sldMasterId id="2147483655" r:id="rId8"/>
    <p:sldMasterId id="2147483656"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Lst>
  <p:sldSz cy="13716000" cx="24384000"/>
  <p:notesSz cx="6858000" cy="9144000"/>
  <p:embeddedFontLst>
    <p:embeddedFont>
      <p:font typeface="Roboto Medium"/>
      <p:regular r:id="rId50"/>
      <p:bold r:id="rId51"/>
      <p:italic r:id="rId52"/>
      <p:boldItalic r:id="rId53"/>
    </p:embeddedFont>
    <p:embeddedFont>
      <p:font typeface="Roboto"/>
      <p:regular r:id="rId54"/>
      <p:bold r:id="rId55"/>
      <p:italic r:id="rId56"/>
      <p:boldItalic r:id="rId57"/>
    </p:embeddedFont>
    <p:embeddedFont>
      <p:font typeface="Helvetica Neue"/>
      <p:regular r:id="rId58"/>
      <p:bold r:id="rId59"/>
      <p:italic r:id="rId60"/>
      <p:boldItalic r:id="rId61"/>
    </p:embeddedFont>
    <p:embeddedFont>
      <p:font typeface="Roboto Light"/>
      <p:regular r:id="rId62"/>
      <p:bold r:id="rId63"/>
      <p:italic r:id="rId64"/>
      <p:boldItalic r:id="rId65"/>
    </p:embeddedFont>
    <p:embeddedFont>
      <p:font typeface="Helvetica Neue Light"/>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320">
          <p15:clr>
            <a:srgbClr val="000000"/>
          </p15:clr>
        </p15:guide>
        <p15:guide id="2" pos="7680">
          <p15:clr>
            <a:srgbClr val="000000"/>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Ignasi Albero"/>
  <p:cmAuthor clrIdx="1" id="1" initials="" lastIdx="1" name="Shawn Tabriz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A2C8475-5537-458F-95A5-A0B815E64BFB}">
  <a:tblStyle styleId="{EA2C8475-5537-458F-95A5-A0B815E64BF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320" orient="horz"/>
        <p:guide pos="76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4.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slideMaster" Target="slideMasters/slideMaster3.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RobotoLight-regular.fntdata"/><Relationship Id="rId61" Type="http://schemas.openxmlformats.org/officeDocument/2006/relationships/font" Target="fonts/HelveticaNeue-boldItalic.fntdata"/><Relationship Id="rId20" Type="http://schemas.openxmlformats.org/officeDocument/2006/relationships/slide" Target="slides/slide10.xml"/><Relationship Id="rId64" Type="http://schemas.openxmlformats.org/officeDocument/2006/relationships/font" Target="fonts/RobotoLight-italic.fntdata"/><Relationship Id="rId63" Type="http://schemas.openxmlformats.org/officeDocument/2006/relationships/font" Target="fonts/RobotoLight-bold.fntdata"/><Relationship Id="rId22" Type="http://schemas.openxmlformats.org/officeDocument/2006/relationships/slide" Target="slides/slide12.xml"/><Relationship Id="rId66" Type="http://schemas.openxmlformats.org/officeDocument/2006/relationships/font" Target="fonts/HelveticaNeueLight-regular.fntdata"/><Relationship Id="rId21" Type="http://schemas.openxmlformats.org/officeDocument/2006/relationships/slide" Target="slides/slide11.xml"/><Relationship Id="rId65" Type="http://schemas.openxmlformats.org/officeDocument/2006/relationships/font" Target="fonts/RobotoLight-boldItalic.fntdata"/><Relationship Id="rId24" Type="http://schemas.openxmlformats.org/officeDocument/2006/relationships/slide" Target="slides/slide14.xml"/><Relationship Id="rId68" Type="http://schemas.openxmlformats.org/officeDocument/2006/relationships/font" Target="fonts/HelveticaNeueLight-italic.fntdata"/><Relationship Id="rId23" Type="http://schemas.openxmlformats.org/officeDocument/2006/relationships/slide" Target="slides/slide13.xml"/><Relationship Id="rId67" Type="http://schemas.openxmlformats.org/officeDocument/2006/relationships/font" Target="fonts/HelveticaNeueLight-bold.fntdata"/><Relationship Id="rId60" Type="http://schemas.openxmlformats.org/officeDocument/2006/relationships/font" Target="fonts/HelveticaNeue-italic.fntdata"/><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HelveticaNeueLight-boldItalic.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RobotoMedium-bold.fntdata"/><Relationship Id="rId50" Type="http://schemas.openxmlformats.org/officeDocument/2006/relationships/font" Target="fonts/RobotoMedium-regular.fntdata"/><Relationship Id="rId53" Type="http://schemas.openxmlformats.org/officeDocument/2006/relationships/font" Target="fonts/RobotoMedium-boldItalic.fntdata"/><Relationship Id="rId52" Type="http://schemas.openxmlformats.org/officeDocument/2006/relationships/font" Target="fonts/RobotoMedium-italic.fntdata"/><Relationship Id="rId11" Type="http://schemas.openxmlformats.org/officeDocument/2006/relationships/slide" Target="slides/slide1.xml"/><Relationship Id="rId55" Type="http://schemas.openxmlformats.org/officeDocument/2006/relationships/font" Target="fonts/Roboto-bold.fntdata"/><Relationship Id="rId10" Type="http://schemas.openxmlformats.org/officeDocument/2006/relationships/notesMaster" Target="notesMasters/notesMaster1.xml"/><Relationship Id="rId54" Type="http://schemas.openxmlformats.org/officeDocument/2006/relationships/font" Target="fonts/Roboto-regular.fntdata"/><Relationship Id="rId13" Type="http://schemas.openxmlformats.org/officeDocument/2006/relationships/slide" Target="slides/slide3.xml"/><Relationship Id="rId57" Type="http://schemas.openxmlformats.org/officeDocument/2006/relationships/font" Target="fonts/Roboto-boldItalic.fntdata"/><Relationship Id="rId12" Type="http://schemas.openxmlformats.org/officeDocument/2006/relationships/slide" Target="slides/slide2.xml"/><Relationship Id="rId56" Type="http://schemas.openxmlformats.org/officeDocument/2006/relationships/font" Target="fonts/Roboto-italic.fntdata"/><Relationship Id="rId15" Type="http://schemas.openxmlformats.org/officeDocument/2006/relationships/slide" Target="slides/slide5.xml"/><Relationship Id="rId59" Type="http://schemas.openxmlformats.org/officeDocument/2006/relationships/font" Target="fonts/HelveticaNeue-bold.fntdata"/><Relationship Id="rId14" Type="http://schemas.openxmlformats.org/officeDocument/2006/relationships/slide" Target="slides/slide4.xml"/><Relationship Id="rId58" Type="http://schemas.openxmlformats.org/officeDocument/2006/relationships/font" Target="fonts/HelveticaNeue-regular.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5-12T11:55:54.762">
    <p:pos x="7675" y="6320"/>
    <p:text>Can I have the value numbers?
@shawn@parity.io
_Assigned to Shawn Tabrizi_</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05-12T12:17:31.585">
    <p:pos x="675" y="1949"/>
    <p:text>@shawn@parity.io
Could you send me the screenshots by email? Do you still have them?
thanks.
_Assigned to Shawn Tabrizi_</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1-05-11T17:42:43.742">
    <p:pos x="2576" y="4718"/>
    <p:text>custodian?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720d075a4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d720d075a4_0_2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as I was mentioning, there are limits to the number of parachains that can directly connect to a single relay chain</a:t>
            </a:r>
            <a:endParaRPr/>
          </a:p>
          <a:p>
            <a:pPr indent="-317500" lvl="0" marL="457200" rtl="0" algn="l">
              <a:spcBef>
                <a:spcPts val="0"/>
              </a:spcBef>
              <a:spcAft>
                <a:spcPts val="0"/>
              </a:spcAft>
              <a:buSzPts val="1400"/>
              <a:buChar char="●"/>
            </a:pPr>
            <a:r>
              <a:rPr lang="en-US"/>
              <a:t>we aim to have around 100 total parachains connected to polkadot.</a:t>
            </a:r>
            <a:endParaRPr/>
          </a:p>
          <a:p>
            <a:pPr indent="-317500" lvl="0" marL="457200" rtl="0" algn="l">
              <a:spcBef>
                <a:spcPts val="0"/>
              </a:spcBef>
              <a:spcAft>
                <a:spcPts val="0"/>
              </a:spcAft>
              <a:buSzPts val="1400"/>
              <a:buChar char="●"/>
            </a:pPr>
            <a:r>
              <a:rPr lang="en-US"/>
              <a:t>Not all parachains are the same</a:t>
            </a:r>
            <a:endParaRPr/>
          </a:p>
          <a:p>
            <a:pPr indent="-317500" lvl="1" marL="914400" rtl="0" algn="l">
              <a:spcBef>
                <a:spcPts val="0"/>
              </a:spcBef>
              <a:spcAft>
                <a:spcPts val="0"/>
              </a:spcAft>
              <a:buSzPts val="1400"/>
              <a:buChar char="○"/>
            </a:pPr>
            <a:r>
              <a:rPr lang="en-US"/>
              <a:t>Some are permanent chains providing underlying utilities for Polkadot like common good chains (statemint)</a:t>
            </a:r>
            <a:endParaRPr/>
          </a:p>
          <a:p>
            <a:pPr indent="-317500" lvl="1" marL="914400" rtl="0" algn="l">
              <a:spcBef>
                <a:spcPts val="0"/>
              </a:spcBef>
              <a:spcAft>
                <a:spcPts val="0"/>
              </a:spcAft>
              <a:buSzPts val="1400"/>
              <a:buChar char="○"/>
            </a:pPr>
            <a:r>
              <a:rPr lang="en-US"/>
              <a:t>System chains (moving governance and staking)</a:t>
            </a:r>
            <a:endParaRPr/>
          </a:p>
          <a:p>
            <a:pPr indent="-317500" lvl="1" marL="914400" rtl="0" algn="l">
              <a:spcBef>
                <a:spcPts val="0"/>
              </a:spcBef>
              <a:spcAft>
                <a:spcPts val="0"/>
              </a:spcAft>
              <a:buSzPts val="1400"/>
              <a:buChar char="○"/>
            </a:pPr>
            <a:r>
              <a:rPr lang="en-US"/>
              <a:t>Bridge hubs, connecting the rest of the blockchain world to polkadot</a:t>
            </a:r>
            <a:endParaRPr/>
          </a:p>
          <a:p>
            <a:pPr indent="-317500" lvl="0" marL="457200" rtl="0" algn="l">
              <a:spcBef>
                <a:spcPts val="0"/>
              </a:spcBef>
              <a:spcAft>
                <a:spcPts val="0"/>
              </a:spcAft>
              <a:buSzPts val="1400"/>
              <a:buChar char="●"/>
            </a:pPr>
            <a:r>
              <a:rPr lang="en-US"/>
              <a:t>Then we have leased slots, which is what we will primarily be talking about today. These parachain slots are won through ongoing parachain auctions and will allow new teams to guarantee access to Polkadot.</a:t>
            </a:r>
            <a:endParaRPr/>
          </a:p>
          <a:p>
            <a:pPr indent="-317500" lvl="0" marL="457200" rtl="0" algn="l">
              <a:spcBef>
                <a:spcPts val="0"/>
              </a:spcBef>
              <a:spcAft>
                <a:spcPts val="0"/>
              </a:spcAft>
              <a:buSzPts val="1400"/>
              <a:buChar char="●"/>
            </a:pPr>
            <a:r>
              <a:rPr lang="en-US"/>
              <a:t>Finally we will have Parathreads, which are not quite ready yet, but will allow teams to try out being a parachain without any of the huge commitments of winning an auction. </a:t>
            </a:r>
            <a:endParaRPr/>
          </a:p>
          <a:p>
            <a:pPr indent="-317500" lvl="0" marL="457200" rtl="0" algn="l">
              <a:spcBef>
                <a:spcPts val="0"/>
              </a:spcBef>
              <a:spcAft>
                <a:spcPts val="0"/>
              </a:spcAft>
              <a:buSzPts val="1400"/>
              <a:buChar char="●"/>
            </a:pPr>
            <a:r>
              <a:rPr lang="en-US"/>
              <a:t>Parathreads also allow parachain teams that have offboarded to continue running their chain until they win another slot.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d720d075a4_0_116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We wont get to 100 parachains overnight.</a:t>
            </a:r>
            <a:endParaRPr/>
          </a:p>
          <a:p>
            <a:pPr indent="-317500" lvl="0" marL="457200" rtl="0" algn="l">
              <a:spcBef>
                <a:spcPts val="0"/>
              </a:spcBef>
              <a:spcAft>
                <a:spcPts val="0"/>
              </a:spcAft>
              <a:buSzPts val="1400"/>
              <a:buChar char="●"/>
            </a:pPr>
            <a:r>
              <a:rPr lang="en-US"/>
              <a:t>We start with one, make sure it is working. (statemint)</a:t>
            </a:r>
            <a:endParaRPr/>
          </a:p>
          <a:p>
            <a:pPr indent="-317500" lvl="0" marL="457200" rtl="0" algn="l">
              <a:spcBef>
                <a:spcPts val="0"/>
              </a:spcBef>
              <a:spcAft>
                <a:spcPts val="0"/>
              </a:spcAft>
              <a:buSzPts val="1400"/>
              <a:buChar char="●"/>
            </a:pPr>
            <a:r>
              <a:rPr lang="en-US"/>
              <a:t>Then we will start to create auctions which will open up more slots on Polkadot.</a:t>
            </a:r>
            <a:endParaRPr/>
          </a:p>
          <a:p>
            <a:pPr indent="-317500" lvl="0" marL="457200" rtl="0" algn="l">
              <a:spcBef>
                <a:spcPts val="0"/>
              </a:spcBef>
              <a:spcAft>
                <a:spcPts val="0"/>
              </a:spcAft>
              <a:buSzPts val="1400"/>
              <a:buChar char="●"/>
            </a:pPr>
            <a:r>
              <a:rPr lang="en-US"/>
              <a:t>Then we onboard more and more periodically </a:t>
            </a:r>
            <a:r>
              <a:rPr lang="en-US"/>
              <a:t>until</a:t>
            </a:r>
            <a:r>
              <a:rPr lang="en-US"/>
              <a:t> we are fully </a:t>
            </a:r>
            <a:r>
              <a:rPr lang="en-US"/>
              <a:t>saturated</a:t>
            </a:r>
            <a:endParaRPr/>
          </a:p>
        </p:txBody>
      </p:sp>
      <p:sp>
        <p:nvSpPr>
          <p:cNvPr id="297" name="Google Shape;297;gd720d075a4_0_1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 lets talk about auctions</a:t>
            </a:r>
            <a:endParaRPr/>
          </a:p>
        </p:txBody>
      </p:sp>
      <p:sp>
        <p:nvSpPr>
          <p:cNvPr id="343" name="Google Shape;34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d720d075a4_0_119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Each auction on Polkadot will be for a 2 year period, broken into 8 lease periods.</a:t>
            </a:r>
            <a:endParaRPr/>
          </a:p>
          <a:p>
            <a:pPr indent="-317500" lvl="0" marL="457200" rtl="0" algn="l">
              <a:spcBef>
                <a:spcPts val="0"/>
              </a:spcBef>
              <a:spcAft>
                <a:spcPts val="0"/>
              </a:spcAft>
              <a:buSzPts val="1400"/>
              <a:buChar char="●"/>
            </a:pPr>
            <a:r>
              <a:rPr lang="en-US"/>
              <a:t>Each lease period will be for 3 months.</a:t>
            </a:r>
            <a:endParaRPr/>
          </a:p>
          <a:p>
            <a:pPr indent="-317500" lvl="0" marL="457200" rtl="0" algn="l">
              <a:spcBef>
                <a:spcPts val="0"/>
              </a:spcBef>
              <a:spcAft>
                <a:spcPts val="0"/>
              </a:spcAft>
              <a:buSzPts val="1400"/>
              <a:buChar char="●"/>
            </a:pPr>
            <a:r>
              <a:rPr lang="en-US"/>
              <a:t>This means that in a </a:t>
            </a:r>
            <a:r>
              <a:rPr lang="en-US"/>
              <a:t>single</a:t>
            </a:r>
            <a:r>
              <a:rPr lang="en-US"/>
              <a:t> auction, there can be up to 8 different winners, each for different periods of time on Polkadot.</a:t>
            </a:r>
            <a:endParaRPr/>
          </a:p>
          <a:p>
            <a:pPr indent="-317500" lvl="0" marL="457200" rtl="0" algn="l">
              <a:spcBef>
                <a:spcPts val="0"/>
              </a:spcBef>
              <a:spcAft>
                <a:spcPts val="0"/>
              </a:spcAft>
              <a:buSzPts val="1400"/>
              <a:buChar char="●"/>
            </a:pPr>
            <a:r>
              <a:rPr lang="en-US"/>
              <a:t>If you win just one lease period, you are </a:t>
            </a:r>
            <a:r>
              <a:rPr lang="en-US"/>
              <a:t>guaranteed</a:t>
            </a:r>
            <a:r>
              <a:rPr lang="en-US"/>
              <a:t> a parachain slot for those 3 months.</a:t>
            </a:r>
            <a:endParaRPr/>
          </a:p>
          <a:p>
            <a:pPr indent="-317500" lvl="0" marL="457200" rtl="0" algn="l">
              <a:spcBef>
                <a:spcPts val="0"/>
              </a:spcBef>
              <a:spcAft>
                <a:spcPts val="0"/>
              </a:spcAft>
              <a:buSzPts val="1400"/>
              <a:buChar char="●"/>
            </a:pPr>
            <a:r>
              <a:rPr lang="en-US"/>
              <a:t>If you win multiple consecutive lease periods, then you will have an uninterrupted parachain slot for the duration of your lease.</a:t>
            </a:r>
            <a:endParaRPr/>
          </a:p>
        </p:txBody>
      </p:sp>
      <p:sp>
        <p:nvSpPr>
          <p:cNvPr id="349" name="Google Shape;349;gd720d075a4_0_11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d3f2e319d7_0_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solidFill>
                  <a:schemeClr val="dk1"/>
                </a:solidFill>
              </a:rPr>
              <a:t>Kusama auctions will be for only 1 year / 6 weeks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Kusama is shorter because it canary network, and we want to test the progression of parachains faster</a:t>
            </a:r>
            <a:endParaRPr>
              <a:solidFill>
                <a:schemeClr val="dk1"/>
              </a:solidFill>
            </a:endParaRPr>
          </a:p>
          <a:p>
            <a:pPr indent="0" lvl="0" marL="457200" rtl="0" algn="l">
              <a:spcBef>
                <a:spcPts val="0"/>
              </a:spcBef>
              <a:spcAft>
                <a:spcPts val="0"/>
              </a:spcAft>
              <a:buNone/>
            </a:pPr>
            <a:r>
              <a:t/>
            </a:r>
            <a:endParaRPr/>
          </a:p>
        </p:txBody>
      </p:sp>
      <p:sp>
        <p:nvSpPr>
          <p:cNvPr id="377" name="Google Shape;377;gd3f2e319d7_0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d720d075a4_0_23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While there are many different kinds of auction systems, we settled on a </a:t>
            </a:r>
            <a:r>
              <a:rPr lang="en-US"/>
              <a:t>candle auction.</a:t>
            </a:r>
            <a:endParaRPr/>
          </a:p>
          <a:p>
            <a:pPr indent="-317500" lvl="0" marL="457200" rtl="0" algn="l">
              <a:spcBef>
                <a:spcPts val="0"/>
              </a:spcBef>
              <a:spcAft>
                <a:spcPts val="0"/>
              </a:spcAft>
              <a:buSzPts val="1400"/>
              <a:buChar char="●"/>
            </a:pPr>
            <a:r>
              <a:rPr lang="en-US"/>
              <a:t>The candle auction is a variation of the traditional english auction, where people can continuously bid higher until no one chooses to bid higher.</a:t>
            </a:r>
            <a:endParaRPr/>
          </a:p>
          <a:p>
            <a:pPr indent="-317500" lvl="0" marL="457200" rtl="0" algn="l">
              <a:spcBef>
                <a:spcPts val="0"/>
              </a:spcBef>
              <a:spcAft>
                <a:spcPts val="0"/>
              </a:spcAft>
              <a:buSzPts val="1400"/>
              <a:buChar char="●"/>
            </a:pPr>
            <a:r>
              <a:rPr lang="en-US"/>
              <a:t>The difference is that a candle auction can end at any time. In the 17th and 18th century, auction houses would literally light a candle and allow bidding until the candle went out.</a:t>
            </a:r>
            <a:endParaRPr/>
          </a:p>
          <a:p>
            <a:pPr indent="-317500" lvl="0" marL="457200" rtl="0" algn="l">
              <a:spcBef>
                <a:spcPts val="0"/>
              </a:spcBef>
              <a:spcAft>
                <a:spcPts val="0"/>
              </a:spcAft>
              <a:buSzPts val="1400"/>
              <a:buChar char="●"/>
            </a:pPr>
            <a:r>
              <a:rPr lang="en-US"/>
              <a:t>As soon as the candle goes out, the bidding is over and the last bidder wins the auction.</a:t>
            </a:r>
            <a:endParaRPr/>
          </a:p>
          <a:p>
            <a:pPr indent="-317500" lvl="0" marL="457200" rtl="0" algn="l">
              <a:spcBef>
                <a:spcPts val="0"/>
              </a:spcBef>
              <a:spcAft>
                <a:spcPts val="0"/>
              </a:spcAft>
              <a:buSzPts val="1400"/>
              <a:buChar char="●"/>
            </a:pPr>
            <a:r>
              <a:rPr lang="en-US"/>
              <a:t>As users do not know when the auction will end, they are incentivized to make every bid like it was their final bid.</a:t>
            </a:r>
            <a:endParaRPr/>
          </a:p>
          <a:p>
            <a:pPr indent="-317500" lvl="0" marL="457200" rtl="0" algn="l">
              <a:spcBef>
                <a:spcPts val="0"/>
              </a:spcBef>
              <a:spcAft>
                <a:spcPts val="0"/>
              </a:spcAft>
              <a:buSzPts val="1400"/>
              <a:buChar char="●"/>
            </a:pPr>
            <a:r>
              <a:rPr lang="en-US"/>
              <a:t>This encourages healthy price discovery and discourages last minute sniping.</a:t>
            </a:r>
            <a:endParaRPr/>
          </a:p>
        </p:txBody>
      </p:sp>
      <p:sp>
        <p:nvSpPr>
          <p:cNvPr id="408" name="Google Shape;408;gd720d075a4_0_23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d720d075a4_0_219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So lets look at how the candle auction design is implemented!</a:t>
            </a:r>
            <a:endParaRPr/>
          </a:p>
          <a:p>
            <a:pPr indent="-317500" lvl="0" marL="457200" rtl="0" algn="l">
              <a:spcBef>
                <a:spcPts val="0"/>
              </a:spcBef>
              <a:spcAft>
                <a:spcPts val="0"/>
              </a:spcAft>
              <a:buSzPts val="1400"/>
              <a:buChar char="●"/>
            </a:pPr>
            <a:r>
              <a:rPr lang="en-US"/>
              <a:t>You can see there are two distinct periods: the opening period and the ending period</a:t>
            </a:r>
            <a:endParaRPr/>
          </a:p>
          <a:p>
            <a:pPr indent="-317500" lvl="0" marL="457200" rtl="0" algn="l">
              <a:spcBef>
                <a:spcPts val="0"/>
              </a:spcBef>
              <a:spcAft>
                <a:spcPts val="0"/>
              </a:spcAft>
              <a:buSzPts val="1400"/>
              <a:buChar char="●"/>
            </a:pPr>
            <a:r>
              <a:rPr lang="en-US"/>
              <a:t>During the opening period, all chains can take their times setting up their bidding strategy, crowdloans, collecting/moving their funds, etc…</a:t>
            </a:r>
            <a:endParaRPr/>
          </a:p>
          <a:p>
            <a:pPr indent="-317500" lvl="0" marL="457200" rtl="0" algn="l">
              <a:spcBef>
                <a:spcPts val="0"/>
              </a:spcBef>
              <a:spcAft>
                <a:spcPts val="0"/>
              </a:spcAft>
              <a:buSzPts val="1400"/>
              <a:buChar char="●"/>
            </a:pPr>
            <a:r>
              <a:rPr lang="en-US"/>
              <a:t>The ending period is where bids actually start to matter. Any one of the blocks during the ending period can be chosen as the winning block.</a:t>
            </a:r>
            <a:endParaRPr/>
          </a:p>
          <a:p>
            <a:pPr indent="-317500" lvl="0" marL="457200" rtl="0" algn="l">
              <a:spcBef>
                <a:spcPts val="0"/>
              </a:spcBef>
              <a:spcAft>
                <a:spcPts val="0"/>
              </a:spcAft>
              <a:buSzPts val="1400"/>
              <a:buChar char="●"/>
            </a:pPr>
            <a:r>
              <a:rPr lang="en-US"/>
              <a:t>Whoever the winners are of that block will win the auction, even if there are better bids after the fact.</a:t>
            </a:r>
            <a:endParaRPr/>
          </a:p>
          <a:p>
            <a:pPr indent="-317500" lvl="0" marL="457200" rtl="0" algn="l">
              <a:spcBef>
                <a:spcPts val="0"/>
              </a:spcBef>
              <a:spcAft>
                <a:spcPts val="0"/>
              </a:spcAft>
              <a:buSzPts val="1400"/>
              <a:buChar char="●"/>
            </a:pPr>
            <a:r>
              <a:rPr lang="en-US"/>
              <a:t>We let the whole ending period complete, and then afterward, we use a </a:t>
            </a:r>
            <a:r>
              <a:rPr lang="en-US"/>
              <a:t>verifiable random function to retroactively pick a block in the past to win.</a:t>
            </a:r>
            <a:endParaRPr/>
          </a:p>
        </p:txBody>
      </p:sp>
      <p:sp>
        <p:nvSpPr>
          <p:cNvPr id="421" name="Google Shape;421;gd720d075a4_0_2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d720d075a4_0_23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d720d075a4_0_23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d3f2e319d7_0_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And it is important to clarify that you dont actually “spend” money to get a parachain slot.</a:t>
            </a:r>
            <a:endParaRPr/>
          </a:p>
          <a:p>
            <a:pPr indent="-317500" lvl="0" marL="457200" rtl="0" algn="l">
              <a:spcBef>
                <a:spcPts val="0"/>
              </a:spcBef>
              <a:spcAft>
                <a:spcPts val="0"/>
              </a:spcAft>
              <a:buSzPts val="1400"/>
              <a:buChar char="●"/>
            </a:pPr>
            <a:r>
              <a:rPr lang="en-US"/>
              <a:t>Instead you pay an opportunity cost. The tokens used to secure a parachain slot in the slot auctions are reserved from the user.</a:t>
            </a:r>
            <a:endParaRPr/>
          </a:p>
          <a:p>
            <a:pPr indent="-317500" lvl="0" marL="457200" rtl="0" algn="l">
              <a:spcBef>
                <a:spcPts val="0"/>
              </a:spcBef>
              <a:spcAft>
                <a:spcPts val="0"/>
              </a:spcAft>
              <a:buSzPts val="1400"/>
              <a:buChar char="●"/>
            </a:pPr>
            <a:r>
              <a:rPr lang="en-US"/>
              <a:t>This means they cannot be used for staking, transaction fees, or other operations on the network.</a:t>
            </a:r>
            <a:endParaRPr/>
          </a:p>
          <a:p>
            <a:pPr indent="-317500" lvl="0" marL="457200" rtl="0" algn="l">
              <a:spcBef>
                <a:spcPts val="0"/>
              </a:spcBef>
              <a:spcAft>
                <a:spcPts val="0"/>
              </a:spcAft>
              <a:buSzPts val="1400"/>
              <a:buChar char="●"/>
            </a:pPr>
            <a:r>
              <a:rPr lang="en-US"/>
              <a:t>However, at the end of the parachain slot, all funds used will be returned in full.</a:t>
            </a:r>
            <a:endParaRPr/>
          </a:p>
          <a:p>
            <a:pPr indent="-317500" lvl="0" marL="457200" rtl="0" algn="l">
              <a:spcBef>
                <a:spcPts val="0"/>
              </a:spcBef>
              <a:spcAft>
                <a:spcPts val="0"/>
              </a:spcAft>
              <a:buSzPts val="1400"/>
              <a:buChar char="●"/>
            </a:pPr>
            <a:r>
              <a:rPr lang="en-US"/>
              <a:t>Even for crowdloan </a:t>
            </a:r>
            <a:r>
              <a:rPr lang="en-US"/>
              <a:t>participants…</a:t>
            </a:r>
            <a:r>
              <a:rPr lang="en-US"/>
              <a:t>.</a:t>
            </a:r>
            <a:endParaRPr/>
          </a:p>
        </p:txBody>
      </p:sp>
      <p:sp>
        <p:nvSpPr>
          <p:cNvPr id="489" name="Google Shape;489;gd3f2e319d7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Hi, my name is Shawn Tabrizi and I am one of the software developers working on the Polkadot runtime.</a:t>
            </a:r>
            <a:br>
              <a:rPr lang="en-US"/>
            </a:br>
            <a:br>
              <a:rPr lang="en-US"/>
            </a:br>
            <a:r>
              <a:rPr lang="en-US"/>
              <a:t>I am really excited to give you all some insight into auctions, crowdloans, slots, and ultimately how to become a parachain!</a:t>
            </a:r>
            <a:endParaRPr/>
          </a:p>
        </p:txBody>
      </p:sp>
      <p:sp>
        <p:nvSpPr>
          <p:cNvPr id="99" name="Google Shape;99;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d783ee7692_0_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Crowdloans is the most direct way the polkadot community can support shaping the ecosystem</a:t>
            </a:r>
            <a:endParaRPr/>
          </a:p>
          <a:p>
            <a:pPr indent="-317500" lvl="0" marL="457200" rtl="0" algn="l">
              <a:spcBef>
                <a:spcPts val="0"/>
              </a:spcBef>
              <a:spcAft>
                <a:spcPts val="0"/>
              </a:spcAft>
              <a:buSzPts val="1400"/>
              <a:buChar char="●"/>
            </a:pPr>
            <a:r>
              <a:rPr lang="en-US"/>
              <a:t>pateron, gofundme, indiegogo kickstarter</a:t>
            </a:r>
            <a:endParaRPr/>
          </a:p>
        </p:txBody>
      </p:sp>
      <p:sp>
        <p:nvSpPr>
          <p:cNvPr id="502" name="Google Shape;502;gd783ee7692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d783ee7692_0_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Adding crowdloans as a native part of the Polkadot protocol emphasizes that parachains are not just for the teams with big pockets.</a:t>
            </a:r>
            <a:endParaRPr/>
          </a:p>
          <a:p>
            <a:pPr indent="-317500" lvl="0" marL="457200" rtl="0" algn="l">
              <a:spcBef>
                <a:spcPts val="0"/>
              </a:spcBef>
              <a:spcAft>
                <a:spcPts val="0"/>
              </a:spcAft>
              <a:buSzPts val="1400"/>
              <a:buChar char="●"/>
            </a:pPr>
            <a:r>
              <a:rPr lang="en-US"/>
              <a:t>As a parachain team, the only thing you need to bring to the table is big ideas and an engineering team to execute on those.</a:t>
            </a:r>
            <a:endParaRPr/>
          </a:p>
          <a:p>
            <a:pPr indent="-317500" lvl="0" marL="457200" rtl="0" algn="l">
              <a:spcBef>
                <a:spcPts val="0"/>
              </a:spcBef>
              <a:spcAft>
                <a:spcPts val="0"/>
              </a:spcAft>
              <a:buSzPts val="1400"/>
              <a:buChar char="●"/>
            </a:pPr>
            <a:r>
              <a:rPr lang="en-US"/>
              <a:t>The funds needed to get a parachain slot can come from your community!</a:t>
            </a:r>
            <a:endParaRPr/>
          </a:p>
        </p:txBody>
      </p:sp>
      <p:sp>
        <p:nvSpPr>
          <p:cNvPr id="509" name="Google Shape;509;gd783ee7692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d783ee7692_0_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Polkadot solves this problem by creating an economy for security.</a:t>
            </a:r>
            <a:endParaRPr/>
          </a:p>
        </p:txBody>
      </p:sp>
      <p:sp>
        <p:nvSpPr>
          <p:cNvPr id="516" name="Google Shape;516;gd783ee7692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d783ee7692_0_6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Polkadot solves this problem by creating an economy for security.</a:t>
            </a:r>
            <a:endParaRPr/>
          </a:p>
        </p:txBody>
      </p:sp>
      <p:sp>
        <p:nvSpPr>
          <p:cNvPr id="523" name="Google Shape;523;gd783ee7692_0_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d783ee7692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chaos</a:t>
            </a:r>
            <a:endParaRPr/>
          </a:p>
        </p:txBody>
      </p:sp>
      <p:sp>
        <p:nvSpPr>
          <p:cNvPr id="530" name="Google Shape;530;gd783ee7692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d720d075a4_0_117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Polkadot solves this problem by creating an economy for security.</a:t>
            </a:r>
            <a:endParaRPr/>
          </a:p>
        </p:txBody>
      </p:sp>
      <p:sp>
        <p:nvSpPr>
          <p:cNvPr id="536" name="Google Shape;536;gd720d075a4_0_1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d3f2e319d7_0_13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d3f2e319d7_0_130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d3f2e319d7_0_11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t/>
            </a:r>
            <a:endParaRPr/>
          </a:p>
        </p:txBody>
      </p:sp>
      <p:sp>
        <p:nvSpPr>
          <p:cNvPr id="585" name="Google Shape;585;gd3f2e319d7_0_1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d3f2e319d7_0_10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1" name="Google Shape;621;gd3f2e319d7_0_10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d3f2e319d7_0_119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Crowdloans can go over multiple auctions</a:t>
            </a:r>
            <a:endParaRPr/>
          </a:p>
        </p:txBody>
      </p:sp>
      <p:sp>
        <p:nvSpPr>
          <p:cNvPr id="673" name="Google Shape;673;gd3f2e319d7_0_11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But first, let me give you a little background to set up the stage...</a:t>
            </a:r>
            <a:endParaRPr/>
          </a:p>
        </p:txBody>
      </p:sp>
      <p:sp>
        <p:nvSpPr>
          <p:cNvPr id="105" name="Google Shape;10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d3f2e319d7_0_12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t/>
            </a:r>
            <a:endParaRPr/>
          </a:p>
        </p:txBody>
      </p:sp>
      <p:sp>
        <p:nvSpPr>
          <p:cNvPr id="683" name="Google Shape;683;gd3f2e319d7_0_12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d3f2e319d7_0_128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t/>
            </a:r>
            <a:endParaRPr/>
          </a:p>
        </p:txBody>
      </p:sp>
      <p:sp>
        <p:nvSpPr>
          <p:cNvPr id="690" name="Google Shape;690;gd3f2e319d7_0_12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d3f2e319d7_0_13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t/>
            </a:r>
            <a:endParaRPr/>
          </a:p>
        </p:txBody>
      </p:sp>
      <p:sp>
        <p:nvSpPr>
          <p:cNvPr id="697" name="Google Shape;697;gd3f2e319d7_0_13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d3f2e319d7_0_128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t/>
            </a:r>
            <a:endParaRPr/>
          </a:p>
        </p:txBody>
      </p:sp>
      <p:sp>
        <p:nvSpPr>
          <p:cNvPr id="704" name="Google Shape;704;gd3f2e319d7_0_12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d3f2e319d7_0_129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t/>
            </a:r>
            <a:endParaRPr/>
          </a:p>
        </p:txBody>
      </p:sp>
      <p:sp>
        <p:nvSpPr>
          <p:cNvPr id="711" name="Google Shape;711;gd3f2e319d7_0_12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Dont say parity for look out for announcement</a:t>
            </a:r>
            <a:endParaRPr/>
          </a:p>
        </p:txBody>
      </p:sp>
      <p:sp>
        <p:nvSpPr>
          <p:cNvPr id="747" name="Google Shape;747;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d720d075a4_0_27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 to recap:</a:t>
            </a:r>
            <a:br>
              <a:rPr lang="en-US"/>
            </a:br>
            <a:endParaRPr/>
          </a:p>
          <a:p>
            <a:pPr indent="-317500" lvl="0" marL="457200" rtl="0" algn="l">
              <a:spcBef>
                <a:spcPts val="0"/>
              </a:spcBef>
              <a:spcAft>
                <a:spcPts val="0"/>
              </a:spcAft>
              <a:buSzPts val="1400"/>
              <a:buChar char="●"/>
            </a:pPr>
            <a:r>
              <a:rPr lang="en-US"/>
              <a:t>We talked about parachain SLOTS, which represent the availability for parachains to connect to Polkadot</a:t>
            </a:r>
            <a:endParaRPr/>
          </a:p>
          <a:p>
            <a:pPr indent="-317500" lvl="0" marL="457200" rtl="0" algn="l">
              <a:spcBef>
                <a:spcPts val="0"/>
              </a:spcBef>
              <a:spcAft>
                <a:spcPts val="0"/>
              </a:spcAft>
              <a:buSzPts val="1400"/>
              <a:buChar char="●"/>
            </a:pPr>
            <a:r>
              <a:rPr lang="en-US"/>
              <a:t>We talked about candle auctions, which are the mechanism used to </a:t>
            </a:r>
            <a:r>
              <a:rPr lang="en-US"/>
              <a:t>facilitate</a:t>
            </a:r>
            <a:r>
              <a:rPr lang="en-US"/>
              <a:t> onboarding the best parachain teams.</a:t>
            </a:r>
            <a:endParaRPr/>
          </a:p>
          <a:p>
            <a:pPr indent="-317500" lvl="0" marL="457200" rtl="0" algn="l">
              <a:spcBef>
                <a:spcPts val="0"/>
              </a:spcBef>
              <a:spcAft>
                <a:spcPts val="0"/>
              </a:spcAft>
              <a:buSzPts val="1400"/>
              <a:buChar char="●"/>
            </a:pPr>
            <a:r>
              <a:rPr lang="en-US"/>
              <a:t>And we talked about crowdloans, which allow you as DOT holders to participate in this historic process.</a:t>
            </a:r>
            <a:endParaRPr/>
          </a:p>
        </p:txBody>
      </p:sp>
      <p:sp>
        <p:nvSpPr>
          <p:cNvPr id="763" name="Google Shape;763;gd720d075a4_0_2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d783ee7692_0_1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So it is clear that Polkadot is the best platform for aspiring web3 </a:t>
            </a:r>
            <a:r>
              <a:rPr lang="en-US"/>
              <a:t>innovators</a:t>
            </a:r>
            <a:r>
              <a:rPr lang="en-US"/>
              <a:t> and developers</a:t>
            </a:r>
            <a:endParaRPr/>
          </a:p>
          <a:p>
            <a:pPr indent="-317500" lvl="0" marL="457200" rtl="0" algn="l">
              <a:spcBef>
                <a:spcPts val="0"/>
              </a:spcBef>
              <a:spcAft>
                <a:spcPts val="0"/>
              </a:spcAft>
              <a:buSzPts val="1400"/>
              <a:buChar char="●"/>
            </a:pPr>
            <a:r>
              <a:rPr lang="en-US"/>
              <a:t>You, as a DOT holder can directly participate in the shaping the landscape for the polkadot ecosystem.</a:t>
            </a:r>
            <a:endParaRPr/>
          </a:p>
          <a:p>
            <a:pPr indent="-317500" lvl="0" marL="457200" rtl="0" algn="l">
              <a:spcBef>
                <a:spcPts val="0"/>
              </a:spcBef>
              <a:spcAft>
                <a:spcPts val="0"/>
              </a:spcAft>
              <a:buSzPts val="1400"/>
              <a:buChar char="●"/>
            </a:pPr>
            <a:r>
              <a:rPr lang="en-US"/>
              <a:t>All you need to do is connect the dots.</a:t>
            </a:r>
            <a:endParaRPr/>
          </a:p>
        </p:txBody>
      </p:sp>
      <p:sp>
        <p:nvSpPr>
          <p:cNvPr id="774" name="Google Shape;774;gd783ee7692_0_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d3f2e319d7_0_127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5" name="Google Shape;795;gd3f2e319d7_0_12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1" name="Google Shape;801;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d720d075a4_0_6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Before we jump into the multichain future that polkadot hopes to achieve, lets talk about the past.</a:t>
            </a:r>
            <a:endParaRPr/>
          </a:p>
          <a:p>
            <a:pPr indent="-317500" lvl="0" marL="457200" rtl="0" algn="l">
              <a:spcBef>
                <a:spcPts val="0"/>
              </a:spcBef>
              <a:spcAft>
                <a:spcPts val="0"/>
              </a:spcAft>
              <a:buSzPts val="1400"/>
              <a:buChar char="●"/>
            </a:pPr>
            <a:r>
              <a:rPr lang="en-US"/>
              <a:t>10 Years Ago: A Single Chain Future (BTC)</a:t>
            </a:r>
            <a:endParaRPr/>
          </a:p>
          <a:p>
            <a:pPr indent="-317500" lvl="0" marL="457200" rtl="0" algn="l">
              <a:spcBef>
                <a:spcPts val="0"/>
              </a:spcBef>
              <a:spcAft>
                <a:spcPts val="0"/>
              </a:spcAft>
              <a:buSzPts val="1400"/>
              <a:buChar char="●"/>
            </a:pPr>
            <a:r>
              <a:rPr lang="en-US"/>
              <a:t>6 Years Ago: A Multi Token Future (ETH + ERC20)</a:t>
            </a:r>
            <a:endParaRPr/>
          </a:p>
          <a:p>
            <a:pPr indent="-317500" lvl="0" marL="457200" rtl="0" algn="l">
              <a:spcBef>
                <a:spcPts val="0"/>
              </a:spcBef>
              <a:spcAft>
                <a:spcPts val="0"/>
              </a:spcAft>
              <a:buSzPts val="1400"/>
              <a:buChar char="●"/>
            </a:pPr>
            <a:r>
              <a:rPr lang="en-US"/>
              <a:t>Today: A Multi Chain Future (Polkadot, other layer 1)</a:t>
            </a:r>
            <a:endParaRPr/>
          </a:p>
        </p:txBody>
      </p:sp>
      <p:sp>
        <p:nvSpPr>
          <p:cNvPr id="111" name="Google Shape;111;gd720d075a4_0_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But the multi chain future is much harder to achieve than the simple multi-token future.</a:t>
            </a:r>
            <a:endParaRPr/>
          </a:p>
          <a:p>
            <a:pPr indent="-317500" lvl="0" marL="457200" rtl="0" algn="l">
              <a:spcBef>
                <a:spcPts val="0"/>
              </a:spcBef>
              <a:spcAft>
                <a:spcPts val="0"/>
              </a:spcAft>
              <a:buSzPts val="1400"/>
              <a:buChar char="●"/>
            </a:pPr>
            <a:r>
              <a:rPr lang="en-US"/>
              <a:t>Each network needs their own economic security, block producer </a:t>
            </a:r>
            <a:r>
              <a:rPr lang="en-US"/>
              <a:t>resources, community.</a:t>
            </a:r>
            <a:endParaRPr/>
          </a:p>
          <a:p>
            <a:pPr indent="-317500" lvl="0" marL="457200" rtl="0" algn="l">
              <a:spcBef>
                <a:spcPts val="0"/>
              </a:spcBef>
              <a:spcAft>
                <a:spcPts val="0"/>
              </a:spcAft>
              <a:buSzPts val="1400"/>
              <a:buChar char="●"/>
            </a:pPr>
            <a:r>
              <a:rPr lang="en-US"/>
              <a:t>Each chain even needs to program their own custom interoperability with other chains.</a:t>
            </a:r>
            <a:endParaRPr/>
          </a:p>
        </p:txBody>
      </p:sp>
      <p:sp>
        <p:nvSpPr>
          <p:cNvPr id="197" name="Google Shape;197;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Polkadot solves this problem by creating an pool of validators which provide shared security for all the parachain teams.</a:t>
            </a:r>
            <a:endParaRPr/>
          </a:p>
          <a:p>
            <a:pPr indent="-317500" lvl="0" marL="457200" rtl="0" algn="l">
              <a:spcBef>
                <a:spcPts val="0"/>
              </a:spcBef>
              <a:spcAft>
                <a:spcPts val="0"/>
              </a:spcAft>
              <a:buSzPts val="1400"/>
              <a:buChar char="●"/>
            </a:pPr>
            <a:r>
              <a:rPr lang="en-US"/>
              <a:t>When you join the polkadot network, you can get bitcoin level security from day one, without needing to bootstrap anything besides a parachain.</a:t>
            </a:r>
            <a:endParaRPr/>
          </a:p>
          <a:p>
            <a:pPr indent="-317500" lvl="0" marL="457200" rtl="0" algn="l">
              <a:spcBef>
                <a:spcPts val="0"/>
              </a:spcBef>
              <a:spcAft>
                <a:spcPts val="0"/>
              </a:spcAft>
              <a:buSzPts val="1400"/>
              <a:buChar char="●"/>
            </a:pPr>
            <a:r>
              <a:t/>
            </a:r>
            <a:endParaRPr/>
          </a:p>
        </p:txBody>
      </p:sp>
      <p:sp>
        <p:nvSpPr>
          <p:cNvPr id="235" name="Google Shape;235;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d720d075a4_0_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Not to mention that chains on the polkadot network share a common language with one another.</a:t>
            </a:r>
            <a:endParaRPr/>
          </a:p>
          <a:p>
            <a:pPr indent="-317500" lvl="0" marL="457200" rtl="0" algn="l">
              <a:spcBef>
                <a:spcPts val="0"/>
              </a:spcBef>
              <a:spcAft>
                <a:spcPts val="0"/>
              </a:spcAft>
              <a:buSzPts val="1400"/>
              <a:buChar char="●"/>
            </a:pPr>
            <a:r>
              <a:rPr lang="en-US"/>
              <a:t>When you join the network, you instant access to interoperate and communicate with other parachains connected to polkadot.</a:t>
            </a:r>
            <a:endParaRPr/>
          </a:p>
          <a:p>
            <a:pPr indent="-317500" lvl="0" marL="457200" rtl="0" algn="l">
              <a:spcBef>
                <a:spcPts val="0"/>
              </a:spcBef>
              <a:spcAft>
                <a:spcPts val="0"/>
              </a:spcAft>
              <a:buSzPts val="1400"/>
              <a:buChar char="●"/>
            </a:pPr>
            <a:r>
              <a:rPr lang="en-US"/>
              <a:t>Each new parachain immediately adds value to the rest of the network.</a:t>
            </a:r>
            <a:endParaRPr/>
          </a:p>
        </p:txBody>
      </p:sp>
      <p:sp>
        <p:nvSpPr>
          <p:cNvPr id="243" name="Google Shape;243;gd720d075a4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d720d075a4_0_18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Unfortunately there are still limits even within the polkadot ecosystem.</a:t>
            </a:r>
            <a:endParaRPr/>
          </a:p>
          <a:p>
            <a:pPr indent="-317500" lvl="0" marL="457200" rtl="0" algn="l">
              <a:spcBef>
                <a:spcPts val="0"/>
              </a:spcBef>
              <a:spcAft>
                <a:spcPts val="0"/>
              </a:spcAft>
              <a:buSzPts val="1400"/>
              <a:buChar char="●"/>
            </a:pPr>
            <a:r>
              <a:rPr lang="en-US"/>
              <a:t>We can only support a limited number of parachains connected to the relay chain due to the exponential complexity of growing the network.</a:t>
            </a:r>
            <a:endParaRPr/>
          </a:p>
          <a:p>
            <a:pPr indent="-317500" lvl="0" marL="457200" rtl="0" algn="l">
              <a:spcBef>
                <a:spcPts val="0"/>
              </a:spcBef>
              <a:spcAft>
                <a:spcPts val="0"/>
              </a:spcAft>
              <a:buSzPts val="1400"/>
              <a:buChar char="●"/>
            </a:pPr>
            <a:r>
              <a:rPr lang="en-US"/>
              <a:t>However, long term, we even have plans to solve this with nested relay chains which scale the network to basically any size.</a:t>
            </a:r>
            <a:endParaRPr/>
          </a:p>
          <a:p>
            <a:pPr indent="-317500" lvl="0" marL="457200" rtl="0" algn="l">
              <a:spcBef>
                <a:spcPts val="0"/>
              </a:spcBef>
              <a:spcAft>
                <a:spcPts val="0"/>
              </a:spcAft>
              <a:buSzPts val="1400"/>
              <a:buChar char="●"/>
            </a:pPr>
            <a:r>
              <a:rPr lang="en-US"/>
              <a:t>But since there are limited spots available, how do we pick who gets a slot?</a:t>
            </a:r>
            <a:endParaRPr/>
          </a:p>
        </p:txBody>
      </p:sp>
      <p:sp>
        <p:nvSpPr>
          <p:cNvPr id="266" name="Google Shape;266;gd720d075a4_0_1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ayout with centered title and subtitle placeholders"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b" bIns="50800" lIns="50800" spcFirstLastPara="1" rIns="50800" wrap="square" tIns="50800">
            <a:noAutofit/>
          </a:bodyPr>
          <a:lstStyle>
            <a:lvl1pPr lvl="0" algn="l">
              <a:lnSpc>
                <a:spcPct val="80000"/>
              </a:lnSpc>
              <a:spcBef>
                <a:spcPts val="0"/>
              </a:spcBef>
              <a:spcAft>
                <a:spcPts val="0"/>
              </a:spcAft>
              <a:buSzPts val="1400"/>
              <a:buNone/>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80000"/>
              </a:lnSpc>
              <a:spcBef>
                <a:spcPts val="0"/>
              </a:spcBef>
              <a:spcAft>
                <a:spcPts val="0"/>
              </a:spcAft>
              <a:buSzPts val="1400"/>
              <a:buNone/>
              <a:defRPr/>
            </a:lvl6pPr>
            <a:lvl7pPr lvl="6" algn="l">
              <a:lnSpc>
                <a:spcPct val="80000"/>
              </a:lnSpc>
              <a:spcBef>
                <a:spcPts val="0"/>
              </a:spcBef>
              <a:spcAft>
                <a:spcPts val="0"/>
              </a:spcAft>
              <a:buSzPts val="1400"/>
              <a:buNone/>
              <a:defRPr/>
            </a:lvl7pPr>
            <a:lvl8pPr lvl="7" algn="l">
              <a:lnSpc>
                <a:spcPct val="80000"/>
              </a:lnSpc>
              <a:spcBef>
                <a:spcPts val="0"/>
              </a:spcBef>
              <a:spcAft>
                <a:spcPts val="0"/>
              </a:spcAft>
              <a:buSzPts val="1400"/>
              <a:buNone/>
              <a:defRPr/>
            </a:lvl8pPr>
            <a:lvl9pPr lvl="8" algn="l">
              <a:lnSpc>
                <a:spcPct val="80000"/>
              </a:lnSpc>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50800" lIns="50800" spcFirstLastPara="1" rIns="50800" wrap="square" tIns="508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1pPr>
            <a:lvl2pPr lvl="1"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2pPr>
            <a:lvl3pPr lvl="2"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3pPr>
            <a:lvl4pPr lvl="3"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4pPr>
            <a:lvl5pPr lvl="4"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5pPr>
            <a:lvl6pPr lvl="5"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6pPr>
            <a:lvl7pPr lvl="6"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7pPr>
            <a:lvl8pPr lvl="7"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8pPr>
            <a:lvl9pPr lvl="8"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9pPr>
          </a:lstStyle>
          <a:p/>
        </p:txBody>
      </p:sp>
      <p:sp>
        <p:nvSpPr>
          <p:cNvPr id="18" name="Google Shape;18;p2"/>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1pPr>
            <a:lvl2pPr lvl="1"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2pPr>
            <a:lvl3pPr lvl="2"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3pPr>
            <a:lvl4pPr lvl="3"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4pPr>
            <a:lvl5pPr lvl="4"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5pPr>
            <a:lvl6pPr lvl="5"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6pPr>
            <a:lvl7pPr lvl="6"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7pPr>
            <a:lvl8pPr lvl="7"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8pPr>
            <a:lvl9pPr lvl="8"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9pPr>
          </a:lstStyle>
          <a:p/>
        </p:txBody>
      </p:sp>
      <p:sp>
        <p:nvSpPr>
          <p:cNvPr id="19" name="Google Shape;19;p2"/>
          <p:cNvSpPr txBox="1"/>
          <p:nvPr>
            <p:ph idx="12" type="sldNum"/>
          </p:nvPr>
        </p:nvSpPr>
        <p:spPr>
          <a:xfrm>
            <a:off x="11999912" y="13079412"/>
            <a:ext cx="369887" cy="374650"/>
          </a:xfrm>
          <a:prstGeom prst="rect">
            <a:avLst/>
          </a:prstGeom>
          <a:noFill/>
          <a:ln>
            <a:noFill/>
          </a:ln>
        </p:spPr>
        <p:txBody>
          <a:bodyPr anchorCtr="0" anchor="b" bIns="50800" lIns="50800" spcFirstLastPara="1" rIns="50800" wrap="square" tIns="50800">
            <a:noAutofit/>
          </a:bodyPr>
          <a:lstStyle>
            <a:lvl1pPr indent="0" lvl="0" marL="0" algn="ctr">
              <a:lnSpc>
                <a:spcPct val="100000"/>
              </a:lnSpc>
              <a:spcBef>
                <a:spcPts val="0"/>
              </a:spcBef>
              <a:spcAft>
                <a:spcPts val="0"/>
              </a:spcAft>
              <a:buNone/>
              <a:defRPr sz="1800">
                <a:solidFill>
                  <a:srgbClr val="000000"/>
                </a:solidFill>
              </a:defRPr>
            </a:lvl1pPr>
            <a:lvl2pPr indent="0" lvl="1" marL="0" algn="ctr">
              <a:lnSpc>
                <a:spcPct val="100000"/>
              </a:lnSpc>
              <a:spcBef>
                <a:spcPts val="0"/>
              </a:spcBef>
              <a:spcAft>
                <a:spcPts val="0"/>
              </a:spcAft>
              <a:buNone/>
              <a:defRPr sz="1800">
                <a:solidFill>
                  <a:srgbClr val="000000"/>
                </a:solidFill>
              </a:defRPr>
            </a:lvl2pPr>
            <a:lvl3pPr indent="0" lvl="2" marL="0" algn="ctr">
              <a:lnSpc>
                <a:spcPct val="100000"/>
              </a:lnSpc>
              <a:spcBef>
                <a:spcPts val="0"/>
              </a:spcBef>
              <a:spcAft>
                <a:spcPts val="0"/>
              </a:spcAft>
              <a:buNone/>
              <a:defRPr sz="1800">
                <a:solidFill>
                  <a:srgbClr val="000000"/>
                </a:solidFill>
              </a:defRPr>
            </a:lvl3pPr>
            <a:lvl4pPr indent="0" lvl="3" marL="0" algn="ctr">
              <a:lnSpc>
                <a:spcPct val="100000"/>
              </a:lnSpc>
              <a:spcBef>
                <a:spcPts val="0"/>
              </a:spcBef>
              <a:spcAft>
                <a:spcPts val="0"/>
              </a:spcAft>
              <a:buNone/>
              <a:defRPr sz="1800">
                <a:solidFill>
                  <a:srgbClr val="000000"/>
                </a:solidFill>
              </a:defRPr>
            </a:lvl4pPr>
            <a:lvl5pPr indent="0" lvl="4" marL="0" algn="ctr">
              <a:lnSpc>
                <a:spcPct val="100000"/>
              </a:lnSpc>
              <a:spcBef>
                <a:spcPts val="0"/>
              </a:spcBef>
              <a:spcAft>
                <a:spcPts val="0"/>
              </a:spcAft>
              <a:buNone/>
              <a:defRPr sz="1800">
                <a:solidFill>
                  <a:srgbClr val="000000"/>
                </a:solidFill>
              </a:defRPr>
            </a:lvl5pPr>
            <a:lvl6pPr indent="0" lvl="5" marL="0" algn="ctr">
              <a:lnSpc>
                <a:spcPct val="100000"/>
              </a:lnSpc>
              <a:spcBef>
                <a:spcPts val="0"/>
              </a:spcBef>
              <a:spcAft>
                <a:spcPts val="0"/>
              </a:spcAft>
              <a:buNone/>
              <a:defRPr sz="1800">
                <a:solidFill>
                  <a:srgbClr val="000000"/>
                </a:solidFill>
              </a:defRPr>
            </a:lvl6pPr>
            <a:lvl7pPr indent="0" lvl="6" marL="0" algn="ctr">
              <a:lnSpc>
                <a:spcPct val="100000"/>
              </a:lnSpc>
              <a:spcBef>
                <a:spcPts val="0"/>
              </a:spcBef>
              <a:spcAft>
                <a:spcPts val="0"/>
              </a:spcAft>
              <a:buNone/>
              <a:defRPr sz="1800">
                <a:solidFill>
                  <a:srgbClr val="000000"/>
                </a:solidFill>
              </a:defRPr>
            </a:lvl7pPr>
            <a:lvl8pPr indent="0" lvl="7" marL="0" algn="ctr">
              <a:lnSpc>
                <a:spcPct val="100000"/>
              </a:lnSpc>
              <a:spcBef>
                <a:spcPts val="0"/>
              </a:spcBef>
              <a:spcAft>
                <a:spcPts val="0"/>
              </a:spcAft>
              <a:buNone/>
              <a:defRPr sz="1800">
                <a:solidFill>
                  <a:srgbClr val="000000"/>
                </a:solidFill>
              </a:defRPr>
            </a:lvl8pPr>
            <a:lvl9pPr indent="0" lvl="8" marL="0" algn="ctr">
              <a:lnSpc>
                <a:spcPct val="100000"/>
              </a:lnSpc>
              <a:spcBef>
                <a:spcPts val="0"/>
              </a:spcBef>
              <a:spcAft>
                <a:spcPts val="0"/>
              </a:spcAft>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25" name="Shape 25"/>
        <p:cNvGrpSpPr/>
        <p:nvPr/>
      </p:nvGrpSpPr>
      <p:grpSpPr>
        <a:xfrm>
          <a:off x="0" y="0"/>
          <a:ext cx="0" cy="0"/>
          <a:chOff x="0" y="0"/>
          <a:chExt cx="0" cy="0"/>
        </a:xfrm>
      </p:grpSpPr>
      <p:sp>
        <p:nvSpPr>
          <p:cNvPr id="26" name="Google Shape;26;p4"/>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1pPr>
            <a:lvl2pPr lvl="1"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2pPr>
            <a:lvl3pPr lvl="2"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3pPr>
            <a:lvl4pPr lvl="3"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4pPr>
            <a:lvl5pPr lvl="4"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5pPr>
            <a:lvl6pPr lvl="5"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6pPr>
            <a:lvl7pPr lvl="6"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7pPr>
            <a:lvl8pPr lvl="7"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8pPr>
            <a:lvl9pPr lvl="8"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9pPr>
          </a:lstStyle>
          <a:p/>
        </p:txBody>
      </p:sp>
      <p:sp>
        <p:nvSpPr>
          <p:cNvPr id="27" name="Google Shape;27;p4"/>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1pPr>
            <a:lvl2pPr indent="-228600" lvl="1" marL="9144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2pPr>
            <a:lvl3pPr indent="-228600" lvl="2" marL="13716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3pPr>
            <a:lvl4pPr indent="-228600" lvl="3" marL="18288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4pPr>
            <a:lvl5pPr indent="-228600" lvl="4" marL="22860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5pPr>
            <a:lvl6pPr indent="-228600" lvl="5" marL="27432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6pPr>
            <a:lvl7pPr indent="-228600" lvl="6" marL="32004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7pPr>
            <a:lvl8pPr indent="-228600" lvl="7" marL="36576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8pPr>
            <a:lvl9pPr indent="-228600" lvl="8" marL="41148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9pPr>
          </a:lstStyle>
          <a:p/>
        </p:txBody>
      </p:sp>
      <p:sp>
        <p:nvSpPr>
          <p:cNvPr id="28" name="Google Shape;28;p4"/>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1pPr>
            <a:lvl2pPr lvl="1"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2pPr>
            <a:lvl3pPr lvl="2"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3pPr>
            <a:lvl4pPr lvl="3"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4pPr>
            <a:lvl5pPr lvl="4"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5pPr>
            <a:lvl6pPr lvl="5"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6pPr>
            <a:lvl7pPr lvl="6"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7pPr>
            <a:lvl8pPr lvl="7"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8pPr>
            <a:lvl9pPr lvl="8"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9pPr>
          </a:lstStyle>
          <a:p/>
        </p:txBody>
      </p:sp>
      <p:sp>
        <p:nvSpPr>
          <p:cNvPr id="29" name="Google Shape;29;p4"/>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1pPr>
            <a:lvl2pPr lvl="1"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2pPr>
            <a:lvl3pPr lvl="2"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3pPr>
            <a:lvl4pPr lvl="3"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4pPr>
            <a:lvl5pPr lvl="4"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5pPr>
            <a:lvl6pPr lvl="5"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6pPr>
            <a:lvl7pPr lvl="6"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7pPr>
            <a:lvl8pPr lvl="7"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8pPr>
            <a:lvl9pPr lvl="8"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9pPr>
          </a:lstStyle>
          <a:p/>
        </p:txBody>
      </p:sp>
      <p:sp>
        <p:nvSpPr>
          <p:cNvPr id="30" name="Google Shape;30;p4"/>
          <p:cNvSpPr txBox="1"/>
          <p:nvPr>
            <p:ph idx="12" type="sldNum"/>
          </p:nvPr>
        </p:nvSpPr>
        <p:spPr>
          <a:xfrm>
            <a:off x="11999912" y="13079412"/>
            <a:ext cx="369887" cy="374650"/>
          </a:xfrm>
          <a:prstGeom prst="rect">
            <a:avLst/>
          </a:prstGeom>
          <a:noFill/>
          <a:ln>
            <a:noFill/>
          </a:ln>
        </p:spPr>
        <p:txBody>
          <a:bodyPr anchorCtr="0" anchor="b" bIns="50800" lIns="50800" spcFirstLastPara="1" rIns="50800" wrap="square" tIns="50800">
            <a:noAutofit/>
          </a:bodyPr>
          <a:lstStyle>
            <a:lvl1pPr indent="0" lvl="0" marL="0" algn="ctr">
              <a:lnSpc>
                <a:spcPct val="100000"/>
              </a:lnSpc>
              <a:spcBef>
                <a:spcPts val="0"/>
              </a:spcBef>
              <a:spcAft>
                <a:spcPts val="0"/>
              </a:spcAft>
              <a:buNone/>
              <a:defRPr sz="1800">
                <a:solidFill>
                  <a:srgbClr val="000000"/>
                </a:solidFill>
              </a:defRPr>
            </a:lvl1pPr>
            <a:lvl2pPr indent="0" lvl="1" marL="0" algn="ctr">
              <a:lnSpc>
                <a:spcPct val="100000"/>
              </a:lnSpc>
              <a:spcBef>
                <a:spcPts val="0"/>
              </a:spcBef>
              <a:spcAft>
                <a:spcPts val="0"/>
              </a:spcAft>
              <a:buNone/>
              <a:defRPr sz="1800">
                <a:solidFill>
                  <a:srgbClr val="000000"/>
                </a:solidFill>
              </a:defRPr>
            </a:lvl2pPr>
            <a:lvl3pPr indent="0" lvl="2" marL="0" algn="ctr">
              <a:lnSpc>
                <a:spcPct val="100000"/>
              </a:lnSpc>
              <a:spcBef>
                <a:spcPts val="0"/>
              </a:spcBef>
              <a:spcAft>
                <a:spcPts val="0"/>
              </a:spcAft>
              <a:buNone/>
              <a:defRPr sz="1800">
                <a:solidFill>
                  <a:srgbClr val="000000"/>
                </a:solidFill>
              </a:defRPr>
            </a:lvl3pPr>
            <a:lvl4pPr indent="0" lvl="3" marL="0" algn="ctr">
              <a:lnSpc>
                <a:spcPct val="100000"/>
              </a:lnSpc>
              <a:spcBef>
                <a:spcPts val="0"/>
              </a:spcBef>
              <a:spcAft>
                <a:spcPts val="0"/>
              </a:spcAft>
              <a:buNone/>
              <a:defRPr sz="1800">
                <a:solidFill>
                  <a:srgbClr val="000000"/>
                </a:solidFill>
              </a:defRPr>
            </a:lvl4pPr>
            <a:lvl5pPr indent="0" lvl="4" marL="0" algn="ctr">
              <a:lnSpc>
                <a:spcPct val="100000"/>
              </a:lnSpc>
              <a:spcBef>
                <a:spcPts val="0"/>
              </a:spcBef>
              <a:spcAft>
                <a:spcPts val="0"/>
              </a:spcAft>
              <a:buNone/>
              <a:defRPr sz="1800">
                <a:solidFill>
                  <a:srgbClr val="000000"/>
                </a:solidFill>
              </a:defRPr>
            </a:lvl5pPr>
            <a:lvl6pPr indent="0" lvl="5" marL="0" algn="ctr">
              <a:lnSpc>
                <a:spcPct val="100000"/>
              </a:lnSpc>
              <a:spcBef>
                <a:spcPts val="0"/>
              </a:spcBef>
              <a:spcAft>
                <a:spcPts val="0"/>
              </a:spcAft>
              <a:buNone/>
              <a:defRPr sz="1800">
                <a:solidFill>
                  <a:srgbClr val="000000"/>
                </a:solidFill>
              </a:defRPr>
            </a:lvl6pPr>
            <a:lvl7pPr indent="0" lvl="6" marL="0" algn="ctr">
              <a:lnSpc>
                <a:spcPct val="100000"/>
              </a:lnSpc>
              <a:spcBef>
                <a:spcPts val="0"/>
              </a:spcBef>
              <a:spcAft>
                <a:spcPts val="0"/>
              </a:spcAft>
              <a:buNone/>
              <a:defRPr sz="1800">
                <a:solidFill>
                  <a:srgbClr val="000000"/>
                </a:solidFill>
              </a:defRPr>
            </a:lvl7pPr>
            <a:lvl8pPr indent="0" lvl="7" marL="0" algn="ctr">
              <a:lnSpc>
                <a:spcPct val="100000"/>
              </a:lnSpc>
              <a:spcBef>
                <a:spcPts val="0"/>
              </a:spcBef>
              <a:spcAft>
                <a:spcPts val="0"/>
              </a:spcAft>
              <a:buNone/>
              <a:defRPr sz="1800">
                <a:solidFill>
                  <a:srgbClr val="000000"/>
                </a:solidFill>
              </a:defRPr>
            </a:lvl8pPr>
            <a:lvl9pPr indent="0" lvl="8" marL="0" algn="ctr">
              <a:lnSpc>
                <a:spcPct val="100000"/>
              </a:lnSpc>
              <a:spcBef>
                <a:spcPts val="0"/>
              </a:spcBef>
              <a:spcAft>
                <a:spcPts val="0"/>
              </a:spcAft>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rgbClr val="282828"/>
        </a:solidFill>
      </p:bgPr>
    </p:bg>
    <p:spTree>
      <p:nvGrpSpPr>
        <p:cNvPr id="31" name="Shape 31"/>
        <p:cNvGrpSpPr/>
        <p:nvPr/>
      </p:nvGrpSpPr>
      <p:grpSpPr>
        <a:xfrm>
          <a:off x="0" y="0"/>
          <a:ext cx="0" cy="0"/>
          <a:chOff x="0" y="0"/>
          <a:chExt cx="0" cy="0"/>
        </a:xfrm>
      </p:grpSpPr>
      <p:sp>
        <p:nvSpPr>
          <p:cNvPr id="32" name="Google Shape;32;p5"/>
          <p:cNvSpPr txBox="1"/>
          <p:nvPr>
            <p:ph type="title"/>
          </p:nvPr>
        </p:nvSpPr>
        <p:spPr>
          <a:xfrm>
            <a:off x="831200" y="708467"/>
            <a:ext cx="22721700" cy="1527300"/>
          </a:xfrm>
          <a:prstGeom prst="rect">
            <a:avLst/>
          </a:prstGeom>
          <a:noFill/>
          <a:ln>
            <a:noFill/>
          </a:ln>
        </p:spPr>
        <p:txBody>
          <a:bodyPr anchorCtr="0" anchor="ctr" bIns="243800" lIns="243800" spcFirstLastPara="1" rIns="243800" wrap="square" tIns="243800">
            <a:noAutofit/>
          </a:bodyPr>
          <a:lstStyle>
            <a:lvl1pPr lvl="0" rtl="0">
              <a:spcBef>
                <a:spcPts val="0"/>
              </a:spcBef>
              <a:spcAft>
                <a:spcPts val="0"/>
              </a:spcAft>
              <a:buClr>
                <a:srgbClr val="B4B5B1"/>
              </a:buClr>
              <a:buSzPts val="3700"/>
              <a:buFont typeface="Roboto Medium"/>
              <a:buChar char="●"/>
              <a:defRPr sz="3700">
                <a:solidFill>
                  <a:srgbClr val="B4B5B1"/>
                </a:solidFill>
                <a:latin typeface="Roboto Medium"/>
                <a:ea typeface="Roboto Medium"/>
                <a:cs typeface="Roboto Medium"/>
                <a:sym typeface="Roboto Medium"/>
              </a:defRPr>
            </a:lvl1pPr>
            <a:lvl2pPr lvl="1" rtl="0">
              <a:spcBef>
                <a:spcPts val="0"/>
              </a:spcBef>
              <a:spcAft>
                <a:spcPts val="0"/>
              </a:spcAft>
              <a:buSzPts val="3700"/>
              <a:buChar char="○"/>
              <a:defRPr sz="3700"/>
            </a:lvl2pPr>
            <a:lvl3pPr lvl="2" rtl="0">
              <a:spcBef>
                <a:spcPts val="0"/>
              </a:spcBef>
              <a:spcAft>
                <a:spcPts val="0"/>
              </a:spcAft>
              <a:buSzPts val="3700"/>
              <a:buChar char="■"/>
              <a:defRPr sz="3700"/>
            </a:lvl3pPr>
            <a:lvl4pPr lvl="3" rtl="0">
              <a:spcBef>
                <a:spcPts val="0"/>
              </a:spcBef>
              <a:spcAft>
                <a:spcPts val="0"/>
              </a:spcAft>
              <a:buSzPts val="3700"/>
              <a:buChar char="●"/>
              <a:defRPr sz="3700"/>
            </a:lvl4pPr>
            <a:lvl5pPr lvl="4" rtl="0">
              <a:spcBef>
                <a:spcPts val="0"/>
              </a:spcBef>
              <a:spcAft>
                <a:spcPts val="0"/>
              </a:spcAft>
              <a:buSzPts val="3700"/>
              <a:buChar char="○"/>
              <a:defRPr sz="3700"/>
            </a:lvl5pPr>
            <a:lvl6pPr lvl="5" rtl="0">
              <a:spcBef>
                <a:spcPts val="0"/>
              </a:spcBef>
              <a:spcAft>
                <a:spcPts val="0"/>
              </a:spcAft>
              <a:buSzPts val="3700"/>
              <a:buChar char="■"/>
              <a:defRPr sz="3700"/>
            </a:lvl6pPr>
            <a:lvl7pPr lvl="6" rtl="0">
              <a:spcBef>
                <a:spcPts val="0"/>
              </a:spcBef>
              <a:spcAft>
                <a:spcPts val="0"/>
              </a:spcAft>
              <a:buSzPts val="3700"/>
              <a:buChar char="●"/>
              <a:defRPr sz="3700"/>
            </a:lvl7pPr>
            <a:lvl8pPr lvl="7" rtl="0">
              <a:spcBef>
                <a:spcPts val="0"/>
              </a:spcBef>
              <a:spcAft>
                <a:spcPts val="0"/>
              </a:spcAft>
              <a:buSzPts val="3700"/>
              <a:buChar char="○"/>
              <a:defRPr sz="3700"/>
            </a:lvl8pPr>
            <a:lvl9pPr lvl="8" rtl="0">
              <a:spcBef>
                <a:spcPts val="0"/>
              </a:spcBef>
              <a:spcAft>
                <a:spcPts val="0"/>
              </a:spcAft>
              <a:buSzPts val="3700"/>
              <a:buChar char="■"/>
              <a:defRPr sz="3700"/>
            </a:lvl9pPr>
          </a:lstStyle>
          <a:p/>
        </p:txBody>
      </p:sp>
      <p:sp>
        <p:nvSpPr>
          <p:cNvPr id="33" name="Google Shape;33;p5"/>
          <p:cNvSpPr txBox="1"/>
          <p:nvPr>
            <p:ph idx="1" type="body"/>
          </p:nvPr>
        </p:nvSpPr>
        <p:spPr>
          <a:xfrm>
            <a:off x="831200" y="3001400"/>
            <a:ext cx="11012700" cy="9110400"/>
          </a:xfrm>
          <a:prstGeom prst="rect">
            <a:avLst/>
          </a:prstGeom>
          <a:noFill/>
          <a:ln>
            <a:noFill/>
          </a:ln>
        </p:spPr>
        <p:txBody>
          <a:bodyPr anchorCtr="0" anchor="ctr" bIns="243800" lIns="243800" spcFirstLastPara="1" rIns="243800" wrap="square" tIns="243800">
            <a:noAutofit/>
          </a:bodyPr>
          <a:lstStyle>
            <a:lvl1pPr indent="-635000" lvl="0" marL="457200" rtl="0">
              <a:lnSpc>
                <a:spcPct val="150000"/>
              </a:lnSpc>
              <a:spcBef>
                <a:spcPts val="0"/>
              </a:spcBef>
              <a:spcAft>
                <a:spcPts val="0"/>
              </a:spcAft>
              <a:buClr>
                <a:srgbClr val="F1F3F2"/>
              </a:buClr>
              <a:buSzPts val="6400"/>
              <a:buFont typeface="Roboto"/>
              <a:buChar char="●"/>
              <a:defRPr sz="6400">
                <a:solidFill>
                  <a:srgbClr val="F1F3F2"/>
                </a:solidFill>
                <a:latin typeface="Roboto"/>
                <a:ea typeface="Roboto"/>
                <a:cs typeface="Roboto"/>
                <a:sym typeface="Roboto"/>
              </a:defRPr>
            </a:lvl1pPr>
            <a:lvl2pPr indent="-463550" lvl="1" marL="914400" rtl="0">
              <a:lnSpc>
                <a:spcPct val="150000"/>
              </a:lnSpc>
              <a:spcBef>
                <a:spcPts val="0"/>
              </a:spcBef>
              <a:spcAft>
                <a:spcPts val="0"/>
              </a:spcAft>
              <a:buClr>
                <a:srgbClr val="F1F3F2"/>
              </a:buClr>
              <a:buSzPts val="3700"/>
              <a:buChar char="○"/>
              <a:defRPr sz="3700">
                <a:solidFill>
                  <a:srgbClr val="F1F3F2"/>
                </a:solidFill>
              </a:defRPr>
            </a:lvl2pPr>
            <a:lvl3pPr indent="-463550" lvl="2" marL="1371600" rtl="0">
              <a:lnSpc>
                <a:spcPct val="150000"/>
              </a:lnSpc>
              <a:spcBef>
                <a:spcPts val="0"/>
              </a:spcBef>
              <a:spcAft>
                <a:spcPts val="0"/>
              </a:spcAft>
              <a:buClr>
                <a:srgbClr val="F1F3F2"/>
              </a:buClr>
              <a:buSzPts val="3700"/>
              <a:buChar char="■"/>
              <a:defRPr sz="3700">
                <a:solidFill>
                  <a:srgbClr val="F1F3F2"/>
                </a:solidFill>
              </a:defRPr>
            </a:lvl3pPr>
            <a:lvl4pPr indent="-463550" lvl="3" marL="1828800" rtl="0">
              <a:lnSpc>
                <a:spcPct val="150000"/>
              </a:lnSpc>
              <a:spcBef>
                <a:spcPts val="0"/>
              </a:spcBef>
              <a:spcAft>
                <a:spcPts val="0"/>
              </a:spcAft>
              <a:buClr>
                <a:srgbClr val="F1F3F2"/>
              </a:buClr>
              <a:buSzPts val="3700"/>
              <a:buChar char="●"/>
              <a:defRPr sz="3700">
                <a:solidFill>
                  <a:srgbClr val="F1F3F2"/>
                </a:solidFill>
              </a:defRPr>
            </a:lvl4pPr>
            <a:lvl5pPr indent="-463550" lvl="4" marL="2286000" rtl="0">
              <a:lnSpc>
                <a:spcPct val="150000"/>
              </a:lnSpc>
              <a:spcBef>
                <a:spcPts val="0"/>
              </a:spcBef>
              <a:spcAft>
                <a:spcPts val="0"/>
              </a:spcAft>
              <a:buClr>
                <a:srgbClr val="F1F3F2"/>
              </a:buClr>
              <a:buSzPts val="3700"/>
              <a:buChar char="○"/>
              <a:defRPr sz="3700">
                <a:solidFill>
                  <a:srgbClr val="F1F3F2"/>
                </a:solidFill>
              </a:defRPr>
            </a:lvl5pPr>
            <a:lvl6pPr indent="-463550" lvl="5" marL="2743200" rtl="0">
              <a:lnSpc>
                <a:spcPct val="150000"/>
              </a:lnSpc>
              <a:spcBef>
                <a:spcPts val="0"/>
              </a:spcBef>
              <a:spcAft>
                <a:spcPts val="0"/>
              </a:spcAft>
              <a:buClr>
                <a:srgbClr val="F1F3F2"/>
              </a:buClr>
              <a:buSzPts val="3700"/>
              <a:buChar char="■"/>
              <a:defRPr sz="3700">
                <a:solidFill>
                  <a:srgbClr val="F1F3F2"/>
                </a:solidFill>
              </a:defRPr>
            </a:lvl6pPr>
            <a:lvl7pPr indent="-463550" lvl="6" marL="3200400" rtl="0">
              <a:lnSpc>
                <a:spcPct val="150000"/>
              </a:lnSpc>
              <a:spcBef>
                <a:spcPts val="0"/>
              </a:spcBef>
              <a:spcAft>
                <a:spcPts val="0"/>
              </a:spcAft>
              <a:buClr>
                <a:srgbClr val="F1F3F2"/>
              </a:buClr>
              <a:buSzPts val="3700"/>
              <a:buChar char="●"/>
              <a:defRPr sz="3700">
                <a:solidFill>
                  <a:srgbClr val="F1F3F2"/>
                </a:solidFill>
              </a:defRPr>
            </a:lvl7pPr>
            <a:lvl8pPr indent="-463550" lvl="7" marL="3657600" rtl="0">
              <a:lnSpc>
                <a:spcPct val="150000"/>
              </a:lnSpc>
              <a:spcBef>
                <a:spcPts val="0"/>
              </a:spcBef>
              <a:spcAft>
                <a:spcPts val="0"/>
              </a:spcAft>
              <a:buClr>
                <a:srgbClr val="F1F3F2"/>
              </a:buClr>
              <a:buSzPts val="3700"/>
              <a:buChar char="○"/>
              <a:defRPr sz="3700">
                <a:solidFill>
                  <a:srgbClr val="F1F3F2"/>
                </a:solidFill>
              </a:defRPr>
            </a:lvl8pPr>
            <a:lvl9pPr indent="-463550" lvl="8" marL="4114800" rtl="0">
              <a:lnSpc>
                <a:spcPct val="150000"/>
              </a:lnSpc>
              <a:spcBef>
                <a:spcPts val="0"/>
              </a:spcBef>
              <a:spcAft>
                <a:spcPts val="0"/>
              </a:spcAft>
              <a:buClr>
                <a:srgbClr val="F1F3F2"/>
              </a:buClr>
              <a:buSzPts val="3700"/>
              <a:buChar char="■"/>
              <a:defRPr sz="3700">
                <a:solidFill>
                  <a:srgbClr val="F1F3F2"/>
                </a:solidFill>
              </a:defRPr>
            </a:lvl9pPr>
          </a:lstStyle>
          <a:p/>
        </p:txBody>
      </p:sp>
      <p:cxnSp>
        <p:nvCxnSpPr>
          <p:cNvPr id="34" name="Google Shape;34;p5"/>
          <p:cNvCxnSpPr/>
          <p:nvPr/>
        </p:nvCxnSpPr>
        <p:spPr>
          <a:xfrm>
            <a:off x="1144533" y="2698667"/>
            <a:ext cx="1567200" cy="0"/>
          </a:xfrm>
          <a:prstGeom prst="straightConnector1">
            <a:avLst/>
          </a:prstGeom>
          <a:noFill/>
          <a:ln cap="flat" cmpd="sng" w="9525">
            <a:solidFill>
              <a:srgbClr val="FF1864"/>
            </a:solidFill>
            <a:prstDash val="solid"/>
            <a:round/>
            <a:headEnd len="med" w="med" type="none"/>
            <a:tailEnd len="med" w="med" type="none"/>
          </a:ln>
        </p:spPr>
      </p:cxnSp>
      <p:sp>
        <p:nvSpPr>
          <p:cNvPr id="35" name="Google Shape;35;p5"/>
          <p:cNvSpPr txBox="1"/>
          <p:nvPr>
            <p:ph idx="2" type="body"/>
          </p:nvPr>
        </p:nvSpPr>
        <p:spPr>
          <a:xfrm>
            <a:off x="12540000" y="3001400"/>
            <a:ext cx="11012700" cy="9110400"/>
          </a:xfrm>
          <a:prstGeom prst="rect">
            <a:avLst/>
          </a:prstGeom>
          <a:noFill/>
          <a:ln>
            <a:noFill/>
          </a:ln>
        </p:spPr>
        <p:txBody>
          <a:bodyPr anchorCtr="0" anchor="ctr" bIns="243800" lIns="243800" spcFirstLastPara="1" rIns="243800" wrap="square" tIns="243800">
            <a:noAutofit/>
          </a:bodyPr>
          <a:lstStyle>
            <a:lvl1pPr indent="-635000" lvl="0" marL="457200" rtl="0">
              <a:lnSpc>
                <a:spcPct val="150000"/>
              </a:lnSpc>
              <a:spcBef>
                <a:spcPts val="0"/>
              </a:spcBef>
              <a:spcAft>
                <a:spcPts val="0"/>
              </a:spcAft>
              <a:buClr>
                <a:srgbClr val="F1F3F2"/>
              </a:buClr>
              <a:buSzPts val="6400"/>
              <a:buFont typeface="Roboto"/>
              <a:buChar char="●"/>
              <a:defRPr sz="6400">
                <a:solidFill>
                  <a:srgbClr val="F1F3F2"/>
                </a:solidFill>
                <a:latin typeface="Roboto"/>
                <a:ea typeface="Roboto"/>
                <a:cs typeface="Roboto"/>
                <a:sym typeface="Roboto"/>
              </a:defRPr>
            </a:lvl1pPr>
            <a:lvl2pPr indent="-463550" lvl="1" marL="914400" rtl="0">
              <a:lnSpc>
                <a:spcPct val="150000"/>
              </a:lnSpc>
              <a:spcBef>
                <a:spcPts val="0"/>
              </a:spcBef>
              <a:spcAft>
                <a:spcPts val="0"/>
              </a:spcAft>
              <a:buClr>
                <a:srgbClr val="F1F3F2"/>
              </a:buClr>
              <a:buSzPts val="3700"/>
              <a:buChar char="○"/>
              <a:defRPr sz="3700">
                <a:solidFill>
                  <a:srgbClr val="F1F3F2"/>
                </a:solidFill>
              </a:defRPr>
            </a:lvl2pPr>
            <a:lvl3pPr indent="-463550" lvl="2" marL="1371600" rtl="0">
              <a:lnSpc>
                <a:spcPct val="150000"/>
              </a:lnSpc>
              <a:spcBef>
                <a:spcPts val="0"/>
              </a:spcBef>
              <a:spcAft>
                <a:spcPts val="0"/>
              </a:spcAft>
              <a:buClr>
                <a:srgbClr val="F1F3F2"/>
              </a:buClr>
              <a:buSzPts val="3700"/>
              <a:buChar char="■"/>
              <a:defRPr sz="3700">
                <a:solidFill>
                  <a:srgbClr val="F1F3F2"/>
                </a:solidFill>
              </a:defRPr>
            </a:lvl3pPr>
            <a:lvl4pPr indent="-463550" lvl="3" marL="1828800" rtl="0">
              <a:lnSpc>
                <a:spcPct val="150000"/>
              </a:lnSpc>
              <a:spcBef>
                <a:spcPts val="0"/>
              </a:spcBef>
              <a:spcAft>
                <a:spcPts val="0"/>
              </a:spcAft>
              <a:buClr>
                <a:srgbClr val="F1F3F2"/>
              </a:buClr>
              <a:buSzPts val="3700"/>
              <a:buChar char="●"/>
              <a:defRPr sz="3700">
                <a:solidFill>
                  <a:srgbClr val="F1F3F2"/>
                </a:solidFill>
              </a:defRPr>
            </a:lvl4pPr>
            <a:lvl5pPr indent="-463550" lvl="4" marL="2286000" rtl="0">
              <a:lnSpc>
                <a:spcPct val="150000"/>
              </a:lnSpc>
              <a:spcBef>
                <a:spcPts val="0"/>
              </a:spcBef>
              <a:spcAft>
                <a:spcPts val="0"/>
              </a:spcAft>
              <a:buClr>
                <a:srgbClr val="F1F3F2"/>
              </a:buClr>
              <a:buSzPts val="3700"/>
              <a:buChar char="○"/>
              <a:defRPr sz="3700">
                <a:solidFill>
                  <a:srgbClr val="F1F3F2"/>
                </a:solidFill>
              </a:defRPr>
            </a:lvl5pPr>
            <a:lvl6pPr indent="-463550" lvl="5" marL="2743200" rtl="0">
              <a:lnSpc>
                <a:spcPct val="150000"/>
              </a:lnSpc>
              <a:spcBef>
                <a:spcPts val="0"/>
              </a:spcBef>
              <a:spcAft>
                <a:spcPts val="0"/>
              </a:spcAft>
              <a:buClr>
                <a:srgbClr val="F1F3F2"/>
              </a:buClr>
              <a:buSzPts val="3700"/>
              <a:buChar char="■"/>
              <a:defRPr sz="3700">
                <a:solidFill>
                  <a:srgbClr val="F1F3F2"/>
                </a:solidFill>
              </a:defRPr>
            </a:lvl6pPr>
            <a:lvl7pPr indent="-463550" lvl="6" marL="3200400" rtl="0">
              <a:lnSpc>
                <a:spcPct val="150000"/>
              </a:lnSpc>
              <a:spcBef>
                <a:spcPts val="0"/>
              </a:spcBef>
              <a:spcAft>
                <a:spcPts val="0"/>
              </a:spcAft>
              <a:buClr>
                <a:srgbClr val="F1F3F2"/>
              </a:buClr>
              <a:buSzPts val="3700"/>
              <a:buChar char="●"/>
              <a:defRPr sz="3700">
                <a:solidFill>
                  <a:srgbClr val="F1F3F2"/>
                </a:solidFill>
              </a:defRPr>
            </a:lvl7pPr>
            <a:lvl8pPr indent="-463550" lvl="7" marL="3657600" rtl="0">
              <a:lnSpc>
                <a:spcPct val="150000"/>
              </a:lnSpc>
              <a:spcBef>
                <a:spcPts val="0"/>
              </a:spcBef>
              <a:spcAft>
                <a:spcPts val="0"/>
              </a:spcAft>
              <a:buClr>
                <a:srgbClr val="F1F3F2"/>
              </a:buClr>
              <a:buSzPts val="3700"/>
              <a:buChar char="○"/>
              <a:defRPr sz="3700">
                <a:solidFill>
                  <a:srgbClr val="F1F3F2"/>
                </a:solidFill>
              </a:defRPr>
            </a:lvl8pPr>
            <a:lvl9pPr indent="-463550" lvl="8" marL="4114800" rtl="0">
              <a:lnSpc>
                <a:spcPct val="150000"/>
              </a:lnSpc>
              <a:spcBef>
                <a:spcPts val="0"/>
              </a:spcBef>
              <a:spcAft>
                <a:spcPts val="0"/>
              </a:spcAft>
              <a:buClr>
                <a:srgbClr val="F1F3F2"/>
              </a:buClr>
              <a:buSzPts val="3700"/>
              <a:buChar char="■"/>
              <a:defRPr sz="3700">
                <a:solidFill>
                  <a:srgbClr val="F1F3F2"/>
                </a:solidFill>
              </a:defRPr>
            </a:lvl9pPr>
          </a:lstStyle>
          <a:p/>
        </p:txBody>
      </p:sp>
      <p:grpSp>
        <p:nvGrpSpPr>
          <p:cNvPr id="36" name="Google Shape;36;p5"/>
          <p:cNvGrpSpPr/>
          <p:nvPr/>
        </p:nvGrpSpPr>
        <p:grpSpPr>
          <a:xfrm>
            <a:off x="22434894" y="12617934"/>
            <a:ext cx="1634141" cy="735863"/>
            <a:chOff x="1857000" y="2000700"/>
            <a:chExt cx="3958675" cy="1784775"/>
          </a:xfrm>
        </p:grpSpPr>
        <p:sp>
          <p:nvSpPr>
            <p:cNvPr id="37" name="Google Shape;37;p5"/>
            <p:cNvSpPr/>
            <p:nvPr/>
          </p:nvSpPr>
          <p:spPr>
            <a:xfrm>
              <a:off x="3501275" y="3103350"/>
              <a:ext cx="422425" cy="682125"/>
            </a:xfrm>
            <a:custGeom>
              <a:rect b="b" l="l" r="r" t="t"/>
              <a:pathLst>
                <a:path extrusionOk="0" h="27285" w="16897">
                  <a:moveTo>
                    <a:pt x="8430" y="2995"/>
                  </a:moveTo>
                  <a:cubicBezTo>
                    <a:pt x="9133" y="2995"/>
                    <a:pt x="9798" y="3032"/>
                    <a:pt x="10464" y="3106"/>
                  </a:cubicBezTo>
                  <a:cubicBezTo>
                    <a:pt x="12460" y="3402"/>
                    <a:pt x="13384" y="4991"/>
                    <a:pt x="13569" y="6396"/>
                  </a:cubicBezTo>
                  <a:cubicBezTo>
                    <a:pt x="13791" y="9095"/>
                    <a:pt x="13791" y="11794"/>
                    <a:pt x="13569" y="14456"/>
                  </a:cubicBezTo>
                  <a:cubicBezTo>
                    <a:pt x="13310" y="16526"/>
                    <a:pt x="11979" y="17709"/>
                    <a:pt x="9761" y="17894"/>
                  </a:cubicBezTo>
                  <a:cubicBezTo>
                    <a:pt x="9354" y="17931"/>
                    <a:pt x="8911" y="17931"/>
                    <a:pt x="8467" y="17931"/>
                  </a:cubicBezTo>
                  <a:cubicBezTo>
                    <a:pt x="7986" y="17931"/>
                    <a:pt x="7506" y="17931"/>
                    <a:pt x="6988" y="17894"/>
                  </a:cubicBezTo>
                  <a:cubicBezTo>
                    <a:pt x="4881" y="17709"/>
                    <a:pt x="3328" y="16230"/>
                    <a:pt x="3328" y="14382"/>
                  </a:cubicBezTo>
                  <a:lnTo>
                    <a:pt x="3328" y="6692"/>
                  </a:lnTo>
                  <a:cubicBezTo>
                    <a:pt x="3328" y="4880"/>
                    <a:pt x="4696" y="3328"/>
                    <a:pt x="6508" y="3106"/>
                  </a:cubicBezTo>
                  <a:cubicBezTo>
                    <a:pt x="7136" y="3032"/>
                    <a:pt x="7802" y="2995"/>
                    <a:pt x="8430" y="2995"/>
                  </a:cubicBezTo>
                  <a:close/>
                  <a:moveTo>
                    <a:pt x="8726" y="0"/>
                  </a:moveTo>
                  <a:cubicBezTo>
                    <a:pt x="7876" y="0"/>
                    <a:pt x="7025" y="37"/>
                    <a:pt x="6175" y="148"/>
                  </a:cubicBezTo>
                  <a:cubicBezTo>
                    <a:pt x="4881" y="296"/>
                    <a:pt x="3587" y="703"/>
                    <a:pt x="2404" y="1368"/>
                  </a:cubicBezTo>
                  <a:cubicBezTo>
                    <a:pt x="1443" y="2034"/>
                    <a:pt x="1" y="3697"/>
                    <a:pt x="1" y="5620"/>
                  </a:cubicBezTo>
                  <a:lnTo>
                    <a:pt x="1" y="24734"/>
                  </a:lnTo>
                  <a:cubicBezTo>
                    <a:pt x="1" y="26730"/>
                    <a:pt x="1849" y="27285"/>
                    <a:pt x="2848" y="27285"/>
                  </a:cubicBezTo>
                  <a:lnTo>
                    <a:pt x="3217" y="27285"/>
                  </a:lnTo>
                  <a:lnTo>
                    <a:pt x="3217" y="18670"/>
                  </a:lnTo>
                  <a:cubicBezTo>
                    <a:pt x="4068" y="19890"/>
                    <a:pt x="5435" y="20667"/>
                    <a:pt x="6951" y="20815"/>
                  </a:cubicBezTo>
                  <a:cubicBezTo>
                    <a:pt x="7580" y="20889"/>
                    <a:pt x="8245" y="20926"/>
                    <a:pt x="8874" y="20963"/>
                  </a:cubicBezTo>
                  <a:cubicBezTo>
                    <a:pt x="9613" y="20926"/>
                    <a:pt x="10353" y="20889"/>
                    <a:pt x="11092" y="20741"/>
                  </a:cubicBezTo>
                  <a:cubicBezTo>
                    <a:pt x="13643" y="20260"/>
                    <a:pt x="15344" y="18892"/>
                    <a:pt x="16194" y="16637"/>
                  </a:cubicBezTo>
                  <a:cubicBezTo>
                    <a:pt x="16564" y="15639"/>
                    <a:pt x="16749" y="14641"/>
                    <a:pt x="16785" y="13605"/>
                  </a:cubicBezTo>
                  <a:cubicBezTo>
                    <a:pt x="16896" y="11942"/>
                    <a:pt x="16822" y="10241"/>
                    <a:pt x="16822" y="8614"/>
                  </a:cubicBezTo>
                  <a:lnTo>
                    <a:pt x="16822" y="7912"/>
                  </a:lnTo>
                  <a:cubicBezTo>
                    <a:pt x="16822" y="7136"/>
                    <a:pt x="16749" y="6396"/>
                    <a:pt x="16638" y="5657"/>
                  </a:cubicBezTo>
                  <a:cubicBezTo>
                    <a:pt x="16083" y="2736"/>
                    <a:pt x="14382" y="961"/>
                    <a:pt x="11573" y="296"/>
                  </a:cubicBezTo>
                  <a:cubicBezTo>
                    <a:pt x="10648" y="74"/>
                    <a:pt x="9687" y="0"/>
                    <a:pt x="8726" y="0"/>
                  </a:cubicBezTo>
                  <a:close/>
                </a:path>
              </a:pathLst>
            </a:custGeom>
            <a:solidFill>
              <a:srgbClr val="B4B5B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38" name="Google Shape;38;p5"/>
            <p:cNvSpPr/>
            <p:nvPr/>
          </p:nvSpPr>
          <p:spPr>
            <a:xfrm>
              <a:off x="5361825" y="3103350"/>
              <a:ext cx="453850" cy="679375"/>
            </a:xfrm>
            <a:custGeom>
              <a:rect b="b" l="l" r="r" t="t"/>
              <a:pathLst>
                <a:path extrusionOk="0" h="27175" w="18154">
                  <a:moveTo>
                    <a:pt x="16527" y="0"/>
                  </a:moveTo>
                  <a:cubicBezTo>
                    <a:pt x="15713" y="0"/>
                    <a:pt x="15085" y="555"/>
                    <a:pt x="14678" y="1479"/>
                  </a:cubicBezTo>
                  <a:lnTo>
                    <a:pt x="9059" y="15491"/>
                  </a:lnTo>
                  <a:cubicBezTo>
                    <a:pt x="8245" y="13458"/>
                    <a:pt x="3809" y="2329"/>
                    <a:pt x="3439" y="1368"/>
                  </a:cubicBezTo>
                  <a:cubicBezTo>
                    <a:pt x="3180" y="703"/>
                    <a:pt x="2848" y="148"/>
                    <a:pt x="1775" y="148"/>
                  </a:cubicBezTo>
                  <a:cubicBezTo>
                    <a:pt x="1036" y="148"/>
                    <a:pt x="518" y="148"/>
                    <a:pt x="260" y="518"/>
                  </a:cubicBezTo>
                  <a:cubicBezTo>
                    <a:pt x="1" y="888"/>
                    <a:pt x="186" y="1368"/>
                    <a:pt x="481" y="2108"/>
                  </a:cubicBezTo>
                  <a:lnTo>
                    <a:pt x="2071" y="6137"/>
                  </a:lnTo>
                  <a:cubicBezTo>
                    <a:pt x="3735" y="10278"/>
                    <a:pt x="5362" y="14345"/>
                    <a:pt x="7062" y="18560"/>
                  </a:cubicBezTo>
                  <a:cubicBezTo>
                    <a:pt x="7247" y="19040"/>
                    <a:pt x="7025" y="19743"/>
                    <a:pt x="6803" y="20260"/>
                  </a:cubicBezTo>
                  <a:lnTo>
                    <a:pt x="3957" y="27100"/>
                  </a:lnTo>
                  <a:lnTo>
                    <a:pt x="4437" y="27174"/>
                  </a:lnTo>
                  <a:lnTo>
                    <a:pt x="4844" y="27174"/>
                  </a:lnTo>
                  <a:cubicBezTo>
                    <a:pt x="4873" y="27174"/>
                    <a:pt x="4902" y="27175"/>
                    <a:pt x="4931" y="27175"/>
                  </a:cubicBezTo>
                  <a:cubicBezTo>
                    <a:pt x="6522" y="27175"/>
                    <a:pt x="7923" y="26186"/>
                    <a:pt x="8504" y="24734"/>
                  </a:cubicBezTo>
                  <a:lnTo>
                    <a:pt x="17969" y="1294"/>
                  </a:lnTo>
                  <a:cubicBezTo>
                    <a:pt x="18153" y="814"/>
                    <a:pt x="17895" y="333"/>
                    <a:pt x="17414" y="222"/>
                  </a:cubicBezTo>
                  <a:cubicBezTo>
                    <a:pt x="17118" y="74"/>
                    <a:pt x="16823" y="37"/>
                    <a:pt x="16527" y="0"/>
                  </a:cubicBezTo>
                  <a:close/>
                </a:path>
              </a:pathLst>
            </a:custGeom>
            <a:solidFill>
              <a:srgbClr val="B4B5B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39" name="Google Shape;39;p5"/>
            <p:cNvSpPr/>
            <p:nvPr/>
          </p:nvSpPr>
          <p:spPr>
            <a:xfrm>
              <a:off x="3979125" y="3104150"/>
              <a:ext cx="419650" cy="522350"/>
            </a:xfrm>
            <a:custGeom>
              <a:rect b="b" l="l" r="r" t="t"/>
              <a:pathLst>
                <a:path extrusionOk="0" h="20894" w="16786">
                  <a:moveTo>
                    <a:pt x="9391" y="11207"/>
                  </a:moveTo>
                  <a:cubicBezTo>
                    <a:pt x="10685" y="11207"/>
                    <a:pt x="12016" y="11281"/>
                    <a:pt x="13051" y="11318"/>
                  </a:cubicBezTo>
                  <a:cubicBezTo>
                    <a:pt x="13236" y="11355"/>
                    <a:pt x="13384" y="11355"/>
                    <a:pt x="13532" y="11392"/>
                  </a:cubicBezTo>
                  <a:cubicBezTo>
                    <a:pt x="13532" y="11540"/>
                    <a:pt x="13569" y="11688"/>
                    <a:pt x="13569" y="11836"/>
                  </a:cubicBezTo>
                  <a:lnTo>
                    <a:pt x="13569" y="12390"/>
                  </a:lnTo>
                  <a:cubicBezTo>
                    <a:pt x="13569" y="13499"/>
                    <a:pt x="13606" y="14535"/>
                    <a:pt x="12977" y="15459"/>
                  </a:cubicBezTo>
                  <a:cubicBezTo>
                    <a:pt x="12053" y="16901"/>
                    <a:pt x="10537" y="17788"/>
                    <a:pt x="8837" y="17862"/>
                  </a:cubicBezTo>
                  <a:cubicBezTo>
                    <a:pt x="8393" y="17899"/>
                    <a:pt x="7912" y="17899"/>
                    <a:pt x="7469" y="17899"/>
                  </a:cubicBezTo>
                  <a:cubicBezTo>
                    <a:pt x="6988" y="17899"/>
                    <a:pt x="6507" y="17862"/>
                    <a:pt x="5953" y="17862"/>
                  </a:cubicBezTo>
                  <a:cubicBezTo>
                    <a:pt x="4363" y="17788"/>
                    <a:pt x="3476" y="16901"/>
                    <a:pt x="3365" y="15311"/>
                  </a:cubicBezTo>
                  <a:cubicBezTo>
                    <a:pt x="3328" y="14941"/>
                    <a:pt x="3328" y="14535"/>
                    <a:pt x="3365" y="14165"/>
                  </a:cubicBezTo>
                  <a:cubicBezTo>
                    <a:pt x="3402" y="12279"/>
                    <a:pt x="4178" y="11503"/>
                    <a:pt x="6249" y="11318"/>
                  </a:cubicBezTo>
                  <a:cubicBezTo>
                    <a:pt x="7062" y="11244"/>
                    <a:pt x="8134" y="11207"/>
                    <a:pt x="9391" y="11207"/>
                  </a:cubicBezTo>
                  <a:close/>
                  <a:moveTo>
                    <a:pt x="8690" y="1"/>
                  </a:moveTo>
                  <a:cubicBezTo>
                    <a:pt x="7475" y="1"/>
                    <a:pt x="6292" y="187"/>
                    <a:pt x="5140" y="560"/>
                  </a:cubicBezTo>
                  <a:cubicBezTo>
                    <a:pt x="3513" y="1114"/>
                    <a:pt x="2108" y="2113"/>
                    <a:pt x="1036" y="3443"/>
                  </a:cubicBezTo>
                  <a:cubicBezTo>
                    <a:pt x="629" y="3998"/>
                    <a:pt x="703" y="4442"/>
                    <a:pt x="925" y="4663"/>
                  </a:cubicBezTo>
                  <a:cubicBezTo>
                    <a:pt x="1295" y="5033"/>
                    <a:pt x="1738" y="5329"/>
                    <a:pt x="2182" y="5625"/>
                  </a:cubicBezTo>
                  <a:cubicBezTo>
                    <a:pt x="2293" y="5699"/>
                    <a:pt x="2478" y="5736"/>
                    <a:pt x="2626" y="5736"/>
                  </a:cubicBezTo>
                  <a:cubicBezTo>
                    <a:pt x="3069" y="5699"/>
                    <a:pt x="3476" y="5440"/>
                    <a:pt x="3735" y="5070"/>
                  </a:cubicBezTo>
                  <a:cubicBezTo>
                    <a:pt x="5043" y="3656"/>
                    <a:pt x="6858" y="2884"/>
                    <a:pt x="8761" y="2884"/>
                  </a:cubicBezTo>
                  <a:cubicBezTo>
                    <a:pt x="8847" y="2884"/>
                    <a:pt x="8934" y="2886"/>
                    <a:pt x="9022" y="2889"/>
                  </a:cubicBezTo>
                  <a:cubicBezTo>
                    <a:pt x="9761" y="2889"/>
                    <a:pt x="10500" y="2963"/>
                    <a:pt x="11240" y="3148"/>
                  </a:cubicBezTo>
                  <a:cubicBezTo>
                    <a:pt x="12349" y="3406"/>
                    <a:pt x="13014" y="3961"/>
                    <a:pt x="13199" y="4885"/>
                  </a:cubicBezTo>
                  <a:cubicBezTo>
                    <a:pt x="13384" y="5884"/>
                    <a:pt x="13495" y="6919"/>
                    <a:pt x="13532" y="7954"/>
                  </a:cubicBezTo>
                  <a:cubicBezTo>
                    <a:pt x="13532" y="8139"/>
                    <a:pt x="13532" y="8324"/>
                    <a:pt x="13532" y="8508"/>
                  </a:cubicBezTo>
                  <a:cubicBezTo>
                    <a:pt x="13458" y="8545"/>
                    <a:pt x="13347" y="8545"/>
                    <a:pt x="13273" y="8545"/>
                  </a:cubicBezTo>
                  <a:lnTo>
                    <a:pt x="13051" y="8545"/>
                  </a:lnTo>
                  <a:cubicBezTo>
                    <a:pt x="12016" y="8471"/>
                    <a:pt x="10759" y="8435"/>
                    <a:pt x="9539" y="8435"/>
                  </a:cubicBezTo>
                  <a:cubicBezTo>
                    <a:pt x="7912" y="8435"/>
                    <a:pt x="6286" y="8508"/>
                    <a:pt x="4696" y="8693"/>
                  </a:cubicBezTo>
                  <a:cubicBezTo>
                    <a:pt x="2626" y="8841"/>
                    <a:pt x="888" y="10320"/>
                    <a:pt x="407" y="12316"/>
                  </a:cubicBezTo>
                  <a:cubicBezTo>
                    <a:pt x="1" y="13795"/>
                    <a:pt x="1" y="15385"/>
                    <a:pt x="444" y="16864"/>
                  </a:cubicBezTo>
                  <a:cubicBezTo>
                    <a:pt x="962" y="18897"/>
                    <a:pt x="2700" y="20413"/>
                    <a:pt x="4807" y="20672"/>
                  </a:cubicBezTo>
                  <a:cubicBezTo>
                    <a:pt x="5694" y="20820"/>
                    <a:pt x="6581" y="20857"/>
                    <a:pt x="7506" y="20857"/>
                  </a:cubicBezTo>
                  <a:lnTo>
                    <a:pt x="8393" y="20857"/>
                  </a:lnTo>
                  <a:cubicBezTo>
                    <a:pt x="10426" y="20783"/>
                    <a:pt x="12497" y="19748"/>
                    <a:pt x="13495" y="18232"/>
                  </a:cubicBezTo>
                  <a:lnTo>
                    <a:pt x="13532" y="18195"/>
                  </a:lnTo>
                  <a:lnTo>
                    <a:pt x="13532" y="18306"/>
                  </a:lnTo>
                  <a:cubicBezTo>
                    <a:pt x="13532" y="20339"/>
                    <a:pt x="15343" y="20894"/>
                    <a:pt x="16305" y="20894"/>
                  </a:cubicBezTo>
                  <a:lnTo>
                    <a:pt x="16674" y="20894"/>
                  </a:lnTo>
                  <a:lnTo>
                    <a:pt x="16674" y="20524"/>
                  </a:lnTo>
                  <a:cubicBezTo>
                    <a:pt x="16674" y="20413"/>
                    <a:pt x="16785" y="10764"/>
                    <a:pt x="16637" y="7067"/>
                  </a:cubicBezTo>
                  <a:cubicBezTo>
                    <a:pt x="16600" y="6105"/>
                    <a:pt x="16453" y="5144"/>
                    <a:pt x="16231" y="4220"/>
                  </a:cubicBezTo>
                  <a:cubicBezTo>
                    <a:pt x="15787" y="2223"/>
                    <a:pt x="14123" y="671"/>
                    <a:pt x="12090" y="301"/>
                  </a:cubicBezTo>
                  <a:cubicBezTo>
                    <a:pt x="11092" y="79"/>
                    <a:pt x="10057" y="5"/>
                    <a:pt x="9022" y="5"/>
                  </a:cubicBezTo>
                  <a:cubicBezTo>
                    <a:pt x="8911" y="2"/>
                    <a:pt x="8800" y="1"/>
                    <a:pt x="8690" y="1"/>
                  </a:cubicBezTo>
                  <a:close/>
                </a:path>
              </a:pathLst>
            </a:custGeom>
            <a:solidFill>
              <a:srgbClr val="B4B5B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0" name="Google Shape;40;p5"/>
            <p:cNvSpPr/>
            <p:nvPr/>
          </p:nvSpPr>
          <p:spPr>
            <a:xfrm>
              <a:off x="4500425" y="3105200"/>
              <a:ext cx="316125" cy="521300"/>
            </a:xfrm>
            <a:custGeom>
              <a:rect b="b" l="l" r="r" t="t"/>
              <a:pathLst>
                <a:path extrusionOk="0" h="20852" w="12645">
                  <a:moveTo>
                    <a:pt x="0" y="0"/>
                  </a:moveTo>
                  <a:lnTo>
                    <a:pt x="0" y="18338"/>
                  </a:lnTo>
                  <a:cubicBezTo>
                    <a:pt x="0" y="20334"/>
                    <a:pt x="1812" y="20852"/>
                    <a:pt x="2773" y="20852"/>
                  </a:cubicBezTo>
                  <a:lnTo>
                    <a:pt x="3217" y="20852"/>
                  </a:lnTo>
                  <a:lnTo>
                    <a:pt x="3217" y="20445"/>
                  </a:lnTo>
                  <a:lnTo>
                    <a:pt x="3217" y="14049"/>
                  </a:lnTo>
                  <a:lnTo>
                    <a:pt x="3217" y="6766"/>
                  </a:lnTo>
                  <a:cubicBezTo>
                    <a:pt x="3106" y="5768"/>
                    <a:pt x="3586" y="4769"/>
                    <a:pt x="4437" y="4215"/>
                  </a:cubicBezTo>
                  <a:cubicBezTo>
                    <a:pt x="4991" y="3845"/>
                    <a:pt x="5583" y="3512"/>
                    <a:pt x="6211" y="3254"/>
                  </a:cubicBezTo>
                  <a:cubicBezTo>
                    <a:pt x="6876" y="2988"/>
                    <a:pt x="7600" y="2841"/>
                    <a:pt x="8304" y="2841"/>
                  </a:cubicBezTo>
                  <a:cubicBezTo>
                    <a:pt x="8383" y="2841"/>
                    <a:pt x="8462" y="2843"/>
                    <a:pt x="8540" y="2847"/>
                  </a:cubicBezTo>
                  <a:cubicBezTo>
                    <a:pt x="9206" y="2847"/>
                    <a:pt x="9908" y="2921"/>
                    <a:pt x="10574" y="3069"/>
                  </a:cubicBezTo>
                  <a:cubicBezTo>
                    <a:pt x="10759" y="3143"/>
                    <a:pt x="10980" y="3180"/>
                    <a:pt x="11202" y="3180"/>
                  </a:cubicBezTo>
                  <a:cubicBezTo>
                    <a:pt x="11535" y="3180"/>
                    <a:pt x="11868" y="2958"/>
                    <a:pt x="12016" y="2662"/>
                  </a:cubicBezTo>
                  <a:lnTo>
                    <a:pt x="12016" y="2588"/>
                  </a:lnTo>
                  <a:cubicBezTo>
                    <a:pt x="12200" y="2329"/>
                    <a:pt x="12348" y="2034"/>
                    <a:pt x="12422" y="1738"/>
                  </a:cubicBezTo>
                  <a:cubicBezTo>
                    <a:pt x="12644" y="1220"/>
                    <a:pt x="12348" y="629"/>
                    <a:pt x="11794" y="518"/>
                  </a:cubicBezTo>
                  <a:cubicBezTo>
                    <a:pt x="11165" y="296"/>
                    <a:pt x="10537" y="148"/>
                    <a:pt x="9871" y="111"/>
                  </a:cubicBezTo>
                  <a:cubicBezTo>
                    <a:pt x="9465" y="37"/>
                    <a:pt x="9021" y="0"/>
                    <a:pt x="8614" y="0"/>
                  </a:cubicBezTo>
                  <a:cubicBezTo>
                    <a:pt x="7357" y="0"/>
                    <a:pt x="6137" y="296"/>
                    <a:pt x="5065" y="924"/>
                  </a:cubicBezTo>
                  <a:cubicBezTo>
                    <a:pt x="4400" y="1331"/>
                    <a:pt x="3808" y="1849"/>
                    <a:pt x="3254" y="2403"/>
                  </a:cubicBezTo>
                  <a:lnTo>
                    <a:pt x="3217" y="2440"/>
                  </a:lnTo>
                  <a:lnTo>
                    <a:pt x="3217" y="2403"/>
                  </a:lnTo>
                  <a:cubicBezTo>
                    <a:pt x="3217" y="481"/>
                    <a:pt x="1368" y="0"/>
                    <a:pt x="407" y="0"/>
                  </a:cubicBezTo>
                  <a:close/>
                </a:path>
              </a:pathLst>
            </a:custGeom>
            <a:solidFill>
              <a:srgbClr val="B4B5B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1" name="Google Shape;41;p5"/>
            <p:cNvSpPr/>
            <p:nvPr/>
          </p:nvSpPr>
          <p:spPr>
            <a:xfrm>
              <a:off x="4874750" y="3103350"/>
              <a:ext cx="78575" cy="515750"/>
            </a:xfrm>
            <a:custGeom>
              <a:rect b="b" l="l" r="r" t="t"/>
              <a:pathLst>
                <a:path extrusionOk="0" h="20630" w="3143">
                  <a:moveTo>
                    <a:pt x="0" y="0"/>
                  </a:moveTo>
                  <a:lnTo>
                    <a:pt x="0" y="18338"/>
                  </a:lnTo>
                  <a:cubicBezTo>
                    <a:pt x="0" y="20149"/>
                    <a:pt x="1812" y="20630"/>
                    <a:pt x="2773" y="20630"/>
                  </a:cubicBezTo>
                  <a:lnTo>
                    <a:pt x="3143" y="20630"/>
                  </a:lnTo>
                  <a:lnTo>
                    <a:pt x="3143" y="2773"/>
                  </a:lnTo>
                  <a:cubicBezTo>
                    <a:pt x="3143" y="629"/>
                    <a:pt x="1331" y="0"/>
                    <a:pt x="370" y="0"/>
                  </a:cubicBezTo>
                  <a:close/>
                </a:path>
              </a:pathLst>
            </a:custGeom>
            <a:solidFill>
              <a:srgbClr val="B4B5B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2" name="Google Shape;42;p5"/>
            <p:cNvSpPr/>
            <p:nvPr/>
          </p:nvSpPr>
          <p:spPr>
            <a:xfrm>
              <a:off x="5039275" y="2971175"/>
              <a:ext cx="285600" cy="647925"/>
            </a:xfrm>
            <a:custGeom>
              <a:rect b="b" l="l" r="r" t="t"/>
              <a:pathLst>
                <a:path extrusionOk="0" h="25917" w="11424">
                  <a:moveTo>
                    <a:pt x="3032" y="0"/>
                  </a:moveTo>
                  <a:lnTo>
                    <a:pt x="3032" y="5657"/>
                  </a:lnTo>
                  <a:lnTo>
                    <a:pt x="702" y="5657"/>
                  </a:lnTo>
                  <a:cubicBezTo>
                    <a:pt x="222" y="5657"/>
                    <a:pt x="0" y="5842"/>
                    <a:pt x="0" y="6248"/>
                  </a:cubicBezTo>
                  <a:lnTo>
                    <a:pt x="0" y="7764"/>
                  </a:lnTo>
                  <a:cubicBezTo>
                    <a:pt x="0" y="8134"/>
                    <a:pt x="259" y="8689"/>
                    <a:pt x="702" y="8689"/>
                  </a:cubicBezTo>
                  <a:lnTo>
                    <a:pt x="3032" y="8689"/>
                  </a:lnTo>
                  <a:lnTo>
                    <a:pt x="3032" y="23625"/>
                  </a:lnTo>
                  <a:cubicBezTo>
                    <a:pt x="3032" y="25436"/>
                    <a:pt x="4769" y="25917"/>
                    <a:pt x="5694" y="25917"/>
                  </a:cubicBezTo>
                  <a:lnTo>
                    <a:pt x="6063" y="25917"/>
                  </a:lnTo>
                  <a:lnTo>
                    <a:pt x="6063" y="8689"/>
                  </a:lnTo>
                  <a:lnTo>
                    <a:pt x="10611" y="8689"/>
                  </a:lnTo>
                  <a:cubicBezTo>
                    <a:pt x="11091" y="8689"/>
                    <a:pt x="11424" y="8134"/>
                    <a:pt x="11424" y="7764"/>
                  </a:cubicBezTo>
                  <a:lnTo>
                    <a:pt x="11424" y="6248"/>
                  </a:lnTo>
                  <a:cubicBezTo>
                    <a:pt x="11424" y="5990"/>
                    <a:pt x="11276" y="5657"/>
                    <a:pt x="10611" y="5657"/>
                  </a:cubicBezTo>
                  <a:lnTo>
                    <a:pt x="6063" y="5657"/>
                  </a:lnTo>
                  <a:lnTo>
                    <a:pt x="6063" y="2256"/>
                  </a:lnTo>
                  <a:cubicBezTo>
                    <a:pt x="6063" y="333"/>
                    <a:pt x="4326" y="0"/>
                    <a:pt x="3401" y="0"/>
                  </a:cubicBezTo>
                  <a:close/>
                </a:path>
              </a:pathLst>
            </a:custGeom>
            <a:solidFill>
              <a:srgbClr val="B4B5B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3" name="Google Shape;43;p5"/>
            <p:cNvSpPr/>
            <p:nvPr/>
          </p:nvSpPr>
          <p:spPr>
            <a:xfrm>
              <a:off x="4842400" y="2895250"/>
              <a:ext cx="126650" cy="109225"/>
            </a:xfrm>
            <a:custGeom>
              <a:rect b="b" l="l" r="r" t="t"/>
              <a:pathLst>
                <a:path extrusionOk="0" h="4369" w="5066">
                  <a:moveTo>
                    <a:pt x="2870" y="1"/>
                  </a:moveTo>
                  <a:cubicBezTo>
                    <a:pt x="2343" y="1"/>
                    <a:pt x="1806" y="196"/>
                    <a:pt x="1368" y="634"/>
                  </a:cubicBezTo>
                  <a:cubicBezTo>
                    <a:pt x="0" y="2002"/>
                    <a:pt x="925" y="4331"/>
                    <a:pt x="2847" y="4368"/>
                  </a:cubicBezTo>
                  <a:cubicBezTo>
                    <a:pt x="4067" y="4368"/>
                    <a:pt x="5065" y="3370"/>
                    <a:pt x="5065" y="2187"/>
                  </a:cubicBezTo>
                  <a:cubicBezTo>
                    <a:pt x="5065" y="880"/>
                    <a:pt x="3989" y="1"/>
                    <a:pt x="2870" y="1"/>
                  </a:cubicBezTo>
                  <a:close/>
                </a:path>
              </a:pathLst>
            </a:custGeom>
            <a:solidFill>
              <a:srgbClr val="B4B5B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4" name="Google Shape;44;p5"/>
            <p:cNvSpPr/>
            <p:nvPr/>
          </p:nvSpPr>
          <p:spPr>
            <a:xfrm>
              <a:off x="1857000" y="2000700"/>
              <a:ext cx="1041675" cy="656250"/>
            </a:xfrm>
            <a:custGeom>
              <a:rect b="b" l="l" r="r" t="t"/>
              <a:pathLst>
                <a:path extrusionOk="0" h="26250" w="41667">
                  <a:moveTo>
                    <a:pt x="41408" y="0"/>
                  </a:moveTo>
                  <a:lnTo>
                    <a:pt x="1" y="25880"/>
                  </a:lnTo>
                  <a:lnTo>
                    <a:pt x="223" y="26249"/>
                  </a:lnTo>
                  <a:lnTo>
                    <a:pt x="41667" y="370"/>
                  </a:lnTo>
                  <a:lnTo>
                    <a:pt x="41408" y="0"/>
                  </a:lnTo>
                  <a:close/>
                </a:path>
              </a:pathLst>
            </a:custGeom>
            <a:solidFill>
              <a:srgbClr val="B4B5B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5" name="Google Shape;45;p5"/>
            <p:cNvSpPr/>
            <p:nvPr/>
          </p:nvSpPr>
          <p:spPr>
            <a:xfrm>
              <a:off x="1917075" y="2096825"/>
              <a:ext cx="1041675" cy="656250"/>
            </a:xfrm>
            <a:custGeom>
              <a:rect b="b" l="l" r="r" t="t"/>
              <a:pathLst>
                <a:path extrusionOk="0" h="26250" w="41667">
                  <a:moveTo>
                    <a:pt x="41445" y="0"/>
                  </a:moveTo>
                  <a:lnTo>
                    <a:pt x="1" y="25880"/>
                  </a:lnTo>
                  <a:lnTo>
                    <a:pt x="223" y="26249"/>
                  </a:lnTo>
                  <a:lnTo>
                    <a:pt x="41667" y="370"/>
                  </a:lnTo>
                  <a:lnTo>
                    <a:pt x="41445" y="0"/>
                  </a:lnTo>
                  <a:close/>
                </a:path>
              </a:pathLst>
            </a:custGeom>
            <a:solidFill>
              <a:srgbClr val="B4B5B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6" name="Google Shape;46;p5"/>
            <p:cNvSpPr/>
            <p:nvPr/>
          </p:nvSpPr>
          <p:spPr>
            <a:xfrm>
              <a:off x="1977175" y="2192950"/>
              <a:ext cx="1041675" cy="657175"/>
            </a:xfrm>
            <a:custGeom>
              <a:rect b="b" l="l" r="r" t="t"/>
              <a:pathLst>
                <a:path extrusionOk="0" h="26287" w="41667">
                  <a:moveTo>
                    <a:pt x="41444" y="0"/>
                  </a:moveTo>
                  <a:lnTo>
                    <a:pt x="0" y="25917"/>
                  </a:lnTo>
                  <a:lnTo>
                    <a:pt x="222" y="26286"/>
                  </a:lnTo>
                  <a:lnTo>
                    <a:pt x="41666" y="370"/>
                  </a:lnTo>
                  <a:lnTo>
                    <a:pt x="41444" y="0"/>
                  </a:lnTo>
                  <a:close/>
                </a:path>
              </a:pathLst>
            </a:custGeom>
            <a:solidFill>
              <a:srgbClr val="B4B5B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7" name="Google Shape;47;p5"/>
            <p:cNvSpPr/>
            <p:nvPr/>
          </p:nvSpPr>
          <p:spPr>
            <a:xfrm>
              <a:off x="2037250" y="2289975"/>
              <a:ext cx="1041675" cy="656275"/>
            </a:xfrm>
            <a:custGeom>
              <a:rect b="b" l="l" r="r" t="t"/>
              <a:pathLst>
                <a:path extrusionOk="0" h="26251" w="41667">
                  <a:moveTo>
                    <a:pt x="41444" y="1"/>
                  </a:moveTo>
                  <a:lnTo>
                    <a:pt x="0" y="25880"/>
                  </a:lnTo>
                  <a:lnTo>
                    <a:pt x="222" y="26250"/>
                  </a:lnTo>
                  <a:lnTo>
                    <a:pt x="41666" y="334"/>
                  </a:lnTo>
                  <a:lnTo>
                    <a:pt x="41444" y="1"/>
                  </a:lnTo>
                  <a:close/>
                </a:path>
              </a:pathLst>
            </a:custGeom>
            <a:solidFill>
              <a:srgbClr val="B4B5B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8" name="Google Shape;48;p5"/>
            <p:cNvSpPr/>
            <p:nvPr/>
          </p:nvSpPr>
          <p:spPr>
            <a:xfrm>
              <a:off x="2097325" y="2386100"/>
              <a:ext cx="1041675" cy="656275"/>
            </a:xfrm>
            <a:custGeom>
              <a:rect b="b" l="l" r="r" t="t"/>
              <a:pathLst>
                <a:path extrusionOk="0" h="26251" w="41667">
                  <a:moveTo>
                    <a:pt x="41444" y="1"/>
                  </a:moveTo>
                  <a:lnTo>
                    <a:pt x="0" y="25880"/>
                  </a:lnTo>
                  <a:lnTo>
                    <a:pt x="222" y="26250"/>
                  </a:lnTo>
                  <a:lnTo>
                    <a:pt x="41666" y="371"/>
                  </a:lnTo>
                  <a:lnTo>
                    <a:pt x="41444" y="1"/>
                  </a:lnTo>
                  <a:close/>
                </a:path>
              </a:pathLst>
            </a:custGeom>
            <a:solidFill>
              <a:srgbClr val="B4B5B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9" name="Google Shape;49;p5"/>
            <p:cNvSpPr/>
            <p:nvPr/>
          </p:nvSpPr>
          <p:spPr>
            <a:xfrm>
              <a:off x="2157400" y="2482225"/>
              <a:ext cx="1041675" cy="656275"/>
            </a:xfrm>
            <a:custGeom>
              <a:rect b="b" l="l" r="r" t="t"/>
              <a:pathLst>
                <a:path extrusionOk="0" h="26251" w="41667">
                  <a:moveTo>
                    <a:pt x="41445" y="1"/>
                  </a:moveTo>
                  <a:lnTo>
                    <a:pt x="0" y="25880"/>
                  </a:lnTo>
                  <a:lnTo>
                    <a:pt x="222" y="26250"/>
                  </a:lnTo>
                  <a:lnTo>
                    <a:pt x="41666" y="371"/>
                  </a:lnTo>
                  <a:lnTo>
                    <a:pt x="41445" y="1"/>
                  </a:lnTo>
                  <a:close/>
                </a:path>
              </a:pathLst>
            </a:custGeom>
            <a:solidFill>
              <a:srgbClr val="B4B5B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50" name="Google Shape;50;p5"/>
            <p:cNvSpPr/>
            <p:nvPr/>
          </p:nvSpPr>
          <p:spPr>
            <a:xfrm>
              <a:off x="2217475" y="2578350"/>
              <a:ext cx="1042600" cy="657200"/>
            </a:xfrm>
            <a:custGeom>
              <a:rect b="b" l="l" r="r" t="t"/>
              <a:pathLst>
                <a:path extrusionOk="0" h="26288" w="41704">
                  <a:moveTo>
                    <a:pt x="41445" y="1"/>
                  </a:moveTo>
                  <a:lnTo>
                    <a:pt x="0" y="25917"/>
                  </a:lnTo>
                  <a:lnTo>
                    <a:pt x="259" y="26287"/>
                  </a:lnTo>
                  <a:lnTo>
                    <a:pt x="41703" y="371"/>
                  </a:lnTo>
                  <a:lnTo>
                    <a:pt x="41445" y="1"/>
                  </a:lnTo>
                  <a:close/>
                </a:path>
              </a:pathLst>
            </a:custGeom>
            <a:solidFill>
              <a:srgbClr val="B4B5B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51" name="Google Shape;51;p5"/>
            <p:cNvSpPr/>
            <p:nvPr/>
          </p:nvSpPr>
          <p:spPr>
            <a:xfrm>
              <a:off x="2278475" y="2675400"/>
              <a:ext cx="1041675" cy="656250"/>
            </a:xfrm>
            <a:custGeom>
              <a:rect b="b" l="l" r="r" t="t"/>
              <a:pathLst>
                <a:path extrusionOk="0" h="26250" w="41667">
                  <a:moveTo>
                    <a:pt x="41408" y="1"/>
                  </a:moveTo>
                  <a:lnTo>
                    <a:pt x="1" y="25880"/>
                  </a:lnTo>
                  <a:lnTo>
                    <a:pt x="222" y="26250"/>
                  </a:lnTo>
                  <a:lnTo>
                    <a:pt x="41667" y="370"/>
                  </a:lnTo>
                  <a:lnTo>
                    <a:pt x="41408" y="1"/>
                  </a:lnTo>
                  <a:close/>
                </a:path>
              </a:pathLst>
            </a:custGeom>
            <a:solidFill>
              <a:srgbClr val="B4B5B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52" name="Google Shape;52;p5"/>
            <p:cNvSpPr/>
            <p:nvPr/>
          </p:nvSpPr>
          <p:spPr>
            <a:xfrm>
              <a:off x="2338550" y="2771525"/>
              <a:ext cx="1041675" cy="656250"/>
            </a:xfrm>
            <a:custGeom>
              <a:rect b="b" l="l" r="r" t="t"/>
              <a:pathLst>
                <a:path extrusionOk="0" h="26250" w="41667">
                  <a:moveTo>
                    <a:pt x="41445" y="1"/>
                  </a:moveTo>
                  <a:lnTo>
                    <a:pt x="1" y="25880"/>
                  </a:lnTo>
                  <a:lnTo>
                    <a:pt x="222" y="26250"/>
                  </a:lnTo>
                  <a:lnTo>
                    <a:pt x="41667" y="370"/>
                  </a:lnTo>
                  <a:lnTo>
                    <a:pt x="41445" y="1"/>
                  </a:lnTo>
                  <a:close/>
                </a:path>
              </a:pathLst>
            </a:custGeom>
            <a:solidFill>
              <a:srgbClr val="B4B5B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53" name="Google Shape;53;p5"/>
            <p:cNvSpPr/>
            <p:nvPr/>
          </p:nvSpPr>
          <p:spPr>
            <a:xfrm>
              <a:off x="2398625" y="2867650"/>
              <a:ext cx="1041675" cy="656250"/>
            </a:xfrm>
            <a:custGeom>
              <a:rect b="b" l="l" r="r" t="t"/>
              <a:pathLst>
                <a:path extrusionOk="0" h="26250" w="41667">
                  <a:moveTo>
                    <a:pt x="41445" y="1"/>
                  </a:moveTo>
                  <a:lnTo>
                    <a:pt x="1" y="25917"/>
                  </a:lnTo>
                  <a:lnTo>
                    <a:pt x="223" y="26250"/>
                  </a:lnTo>
                  <a:lnTo>
                    <a:pt x="41667" y="370"/>
                  </a:lnTo>
                  <a:lnTo>
                    <a:pt x="41445" y="1"/>
                  </a:lnTo>
                  <a:close/>
                </a:path>
              </a:pathLst>
            </a:custGeom>
            <a:solidFill>
              <a:srgbClr val="B4B5B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54" name="Google Shape;54;p5"/>
            <p:cNvSpPr/>
            <p:nvPr/>
          </p:nvSpPr>
          <p:spPr>
            <a:xfrm>
              <a:off x="2458700" y="2963775"/>
              <a:ext cx="1041675" cy="657175"/>
            </a:xfrm>
            <a:custGeom>
              <a:rect b="b" l="l" r="r" t="t"/>
              <a:pathLst>
                <a:path extrusionOk="0" h="26287" w="41667">
                  <a:moveTo>
                    <a:pt x="41445" y="1"/>
                  </a:moveTo>
                  <a:lnTo>
                    <a:pt x="1" y="25917"/>
                  </a:lnTo>
                  <a:lnTo>
                    <a:pt x="223" y="26287"/>
                  </a:lnTo>
                  <a:lnTo>
                    <a:pt x="41667" y="370"/>
                  </a:lnTo>
                  <a:lnTo>
                    <a:pt x="41445" y="1"/>
                  </a:lnTo>
                  <a:close/>
                </a:path>
              </a:pathLst>
            </a:custGeom>
            <a:solidFill>
              <a:srgbClr val="B4B5B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55" name="Google Shape;55;p5"/>
            <p:cNvSpPr/>
            <p:nvPr/>
          </p:nvSpPr>
          <p:spPr>
            <a:xfrm>
              <a:off x="2297875" y="2516425"/>
              <a:ext cx="326300" cy="203375"/>
            </a:xfrm>
            <a:custGeom>
              <a:rect b="b" l="l" r="r" t="t"/>
              <a:pathLst>
                <a:path extrusionOk="0" h="8135" w="13052">
                  <a:moveTo>
                    <a:pt x="12201" y="1"/>
                  </a:moveTo>
                  <a:lnTo>
                    <a:pt x="1" y="7617"/>
                  </a:lnTo>
                  <a:lnTo>
                    <a:pt x="1" y="8134"/>
                  </a:lnTo>
                  <a:lnTo>
                    <a:pt x="13052" y="1"/>
                  </a:lnTo>
                  <a:close/>
                </a:path>
              </a:pathLst>
            </a:custGeom>
            <a:solidFill>
              <a:srgbClr val="B4B5B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56" name="Google Shape;56;p5"/>
            <p:cNvSpPr/>
            <p:nvPr/>
          </p:nvSpPr>
          <p:spPr>
            <a:xfrm>
              <a:off x="2297875" y="2516425"/>
              <a:ext cx="111875" cy="69350"/>
            </a:xfrm>
            <a:custGeom>
              <a:rect b="b" l="l" r="r" t="t"/>
              <a:pathLst>
                <a:path extrusionOk="0" h="2774" w="4475">
                  <a:moveTo>
                    <a:pt x="3624" y="1"/>
                  </a:moveTo>
                  <a:lnTo>
                    <a:pt x="1" y="2256"/>
                  </a:lnTo>
                  <a:lnTo>
                    <a:pt x="1" y="2774"/>
                  </a:lnTo>
                  <a:lnTo>
                    <a:pt x="4474" y="1"/>
                  </a:lnTo>
                  <a:close/>
                </a:path>
              </a:pathLst>
            </a:custGeom>
            <a:solidFill>
              <a:srgbClr val="B4B5B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57" name="Google Shape;57;p5"/>
            <p:cNvSpPr/>
            <p:nvPr/>
          </p:nvSpPr>
          <p:spPr>
            <a:xfrm>
              <a:off x="2668525" y="2516425"/>
              <a:ext cx="384500" cy="227400"/>
            </a:xfrm>
            <a:custGeom>
              <a:rect b="b" l="l" r="r" t="t"/>
              <a:pathLst>
                <a:path extrusionOk="0" h="9096" w="15380">
                  <a:moveTo>
                    <a:pt x="14567" y="1"/>
                  </a:moveTo>
                  <a:lnTo>
                    <a:pt x="0" y="9096"/>
                  </a:lnTo>
                  <a:lnTo>
                    <a:pt x="814" y="9096"/>
                  </a:lnTo>
                  <a:lnTo>
                    <a:pt x="15380" y="1"/>
                  </a:lnTo>
                  <a:close/>
                </a:path>
              </a:pathLst>
            </a:custGeom>
            <a:solidFill>
              <a:srgbClr val="B4B5B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58" name="Google Shape;58;p5"/>
            <p:cNvSpPr/>
            <p:nvPr/>
          </p:nvSpPr>
          <p:spPr>
            <a:xfrm>
              <a:off x="2454075" y="2516425"/>
              <a:ext cx="384525" cy="227400"/>
            </a:xfrm>
            <a:custGeom>
              <a:rect b="b" l="l" r="r" t="t"/>
              <a:pathLst>
                <a:path extrusionOk="0" h="9096" w="15381">
                  <a:moveTo>
                    <a:pt x="14530" y="1"/>
                  </a:moveTo>
                  <a:lnTo>
                    <a:pt x="1" y="9096"/>
                  </a:lnTo>
                  <a:lnTo>
                    <a:pt x="814" y="9096"/>
                  </a:lnTo>
                  <a:lnTo>
                    <a:pt x="15381" y="1"/>
                  </a:lnTo>
                  <a:close/>
                </a:path>
              </a:pathLst>
            </a:custGeom>
            <a:solidFill>
              <a:srgbClr val="B4B5B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59" name="Google Shape;59;p5"/>
            <p:cNvSpPr/>
            <p:nvPr/>
          </p:nvSpPr>
          <p:spPr>
            <a:xfrm>
              <a:off x="2882950" y="2630125"/>
              <a:ext cx="181175" cy="113700"/>
            </a:xfrm>
            <a:custGeom>
              <a:rect b="b" l="l" r="r" t="t"/>
              <a:pathLst>
                <a:path extrusionOk="0" h="4548" w="7247">
                  <a:moveTo>
                    <a:pt x="7247" y="0"/>
                  </a:moveTo>
                  <a:lnTo>
                    <a:pt x="0" y="4548"/>
                  </a:lnTo>
                  <a:lnTo>
                    <a:pt x="814" y="4548"/>
                  </a:lnTo>
                  <a:lnTo>
                    <a:pt x="7247" y="518"/>
                  </a:lnTo>
                  <a:lnTo>
                    <a:pt x="7247" y="0"/>
                  </a:lnTo>
                  <a:close/>
                </a:path>
              </a:pathLst>
            </a:custGeom>
            <a:solidFill>
              <a:srgbClr val="B4B5B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60" name="Google Shape;60;p5"/>
            <p:cNvSpPr/>
            <p:nvPr/>
          </p:nvSpPr>
          <p:spPr>
            <a:xfrm>
              <a:off x="2889425" y="3032175"/>
              <a:ext cx="174700" cy="109100"/>
            </a:xfrm>
            <a:custGeom>
              <a:rect b="b" l="l" r="r" t="t"/>
              <a:pathLst>
                <a:path extrusionOk="0" h="4364" w="6988">
                  <a:moveTo>
                    <a:pt x="6988" y="0"/>
                  </a:moveTo>
                  <a:lnTo>
                    <a:pt x="0" y="4363"/>
                  </a:lnTo>
                  <a:lnTo>
                    <a:pt x="814" y="4363"/>
                  </a:lnTo>
                  <a:lnTo>
                    <a:pt x="6988" y="518"/>
                  </a:lnTo>
                  <a:lnTo>
                    <a:pt x="6988" y="0"/>
                  </a:lnTo>
                  <a:close/>
                </a:path>
              </a:pathLst>
            </a:custGeom>
            <a:solidFill>
              <a:srgbClr val="B4B5B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61" name="Google Shape;61;p5"/>
            <p:cNvSpPr/>
            <p:nvPr/>
          </p:nvSpPr>
          <p:spPr>
            <a:xfrm>
              <a:off x="2674975"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62" name="Google Shape;62;p5"/>
            <p:cNvSpPr/>
            <p:nvPr/>
          </p:nvSpPr>
          <p:spPr>
            <a:xfrm>
              <a:off x="2460550" y="2913875"/>
              <a:ext cx="384525" cy="227400"/>
            </a:xfrm>
            <a:custGeom>
              <a:rect b="b" l="l" r="r" t="t"/>
              <a:pathLst>
                <a:path extrusionOk="0" h="9096" w="15381">
                  <a:moveTo>
                    <a:pt x="14567" y="0"/>
                  </a:moveTo>
                  <a:lnTo>
                    <a:pt x="1" y="9095"/>
                  </a:lnTo>
                  <a:lnTo>
                    <a:pt x="814" y="9095"/>
                  </a:lnTo>
                  <a:lnTo>
                    <a:pt x="15381" y="0"/>
                  </a:lnTo>
                  <a:close/>
                </a:path>
              </a:pathLst>
            </a:custGeom>
            <a:solidFill>
              <a:srgbClr val="B4B5B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63" name="Google Shape;63;p5"/>
            <p:cNvSpPr/>
            <p:nvPr/>
          </p:nvSpPr>
          <p:spPr>
            <a:xfrm>
              <a:off x="2297875" y="2913875"/>
              <a:ext cx="332775" cy="207975"/>
            </a:xfrm>
            <a:custGeom>
              <a:rect b="b" l="l" r="r" t="t"/>
              <a:pathLst>
                <a:path extrusionOk="0" h="8319" w="13311">
                  <a:moveTo>
                    <a:pt x="12497" y="0"/>
                  </a:moveTo>
                  <a:lnTo>
                    <a:pt x="1" y="7801"/>
                  </a:lnTo>
                  <a:lnTo>
                    <a:pt x="1" y="8319"/>
                  </a:lnTo>
                  <a:lnTo>
                    <a:pt x="13310" y="0"/>
                  </a:lnTo>
                  <a:close/>
                </a:path>
              </a:pathLst>
            </a:custGeom>
            <a:solidFill>
              <a:srgbClr val="B4B5B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64" name="Google Shape;64;p5"/>
            <p:cNvSpPr/>
            <p:nvPr/>
          </p:nvSpPr>
          <p:spPr>
            <a:xfrm>
              <a:off x="2297875" y="2913875"/>
              <a:ext cx="118350" cy="73950"/>
            </a:xfrm>
            <a:custGeom>
              <a:rect b="b" l="l" r="r" t="t"/>
              <a:pathLst>
                <a:path extrusionOk="0" h="2958" w="4734">
                  <a:moveTo>
                    <a:pt x="3920" y="0"/>
                  </a:moveTo>
                  <a:lnTo>
                    <a:pt x="1" y="2440"/>
                  </a:lnTo>
                  <a:lnTo>
                    <a:pt x="1" y="2958"/>
                  </a:lnTo>
                  <a:lnTo>
                    <a:pt x="4733" y="0"/>
                  </a:lnTo>
                  <a:close/>
                </a:path>
              </a:pathLst>
            </a:custGeom>
            <a:solidFill>
              <a:srgbClr val="B4B5B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70" name="Shape 70"/>
        <p:cNvGrpSpPr/>
        <p:nvPr/>
      </p:nvGrpSpPr>
      <p:grpSpPr>
        <a:xfrm>
          <a:off x="0" y="0"/>
          <a:ext cx="0" cy="0"/>
          <a:chOff x="0" y="0"/>
          <a:chExt cx="0" cy="0"/>
        </a:xfrm>
      </p:grpSpPr>
      <p:sp>
        <p:nvSpPr>
          <p:cNvPr id="71" name="Google Shape;71;p7"/>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1pPr>
            <a:lvl2pPr lvl="1"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2pPr>
            <a:lvl3pPr lvl="2"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3pPr>
            <a:lvl4pPr lvl="3"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4pPr>
            <a:lvl5pPr lvl="4"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5pPr>
            <a:lvl6pPr lvl="5"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6pPr>
            <a:lvl7pPr lvl="6"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7pPr>
            <a:lvl8pPr lvl="7"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8pPr>
            <a:lvl9pPr lvl="8"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9pPr>
          </a:lstStyle>
          <a:p/>
        </p:txBody>
      </p:sp>
      <p:sp>
        <p:nvSpPr>
          <p:cNvPr id="72" name="Google Shape;72;p7"/>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1pPr>
            <a:lvl2pPr indent="-228600" lvl="1" marL="9144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2pPr>
            <a:lvl3pPr indent="-228600" lvl="2" marL="13716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3pPr>
            <a:lvl4pPr indent="-228600" lvl="3" marL="18288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4pPr>
            <a:lvl5pPr indent="-228600" lvl="4" marL="22860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5pPr>
            <a:lvl6pPr indent="-228600" lvl="5" marL="27432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6pPr>
            <a:lvl7pPr indent="-228600" lvl="6" marL="32004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7pPr>
            <a:lvl8pPr indent="-228600" lvl="7" marL="36576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8pPr>
            <a:lvl9pPr indent="-228600" lvl="8" marL="41148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9pPr>
          </a:lstStyle>
          <a:p/>
        </p:txBody>
      </p:sp>
      <p:sp>
        <p:nvSpPr>
          <p:cNvPr id="73" name="Google Shape;73;p7"/>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1pPr>
            <a:lvl2pPr lvl="1"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2pPr>
            <a:lvl3pPr lvl="2"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3pPr>
            <a:lvl4pPr lvl="3"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4pPr>
            <a:lvl5pPr lvl="4"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5pPr>
            <a:lvl6pPr lvl="5"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6pPr>
            <a:lvl7pPr lvl="6"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7pPr>
            <a:lvl8pPr lvl="7"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8pPr>
            <a:lvl9pPr lvl="8"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9pPr>
          </a:lstStyle>
          <a:p/>
        </p:txBody>
      </p:sp>
      <p:sp>
        <p:nvSpPr>
          <p:cNvPr id="74" name="Google Shape;74;p7"/>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1pPr>
            <a:lvl2pPr lvl="1"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2pPr>
            <a:lvl3pPr lvl="2"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3pPr>
            <a:lvl4pPr lvl="3"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4pPr>
            <a:lvl5pPr lvl="4"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5pPr>
            <a:lvl6pPr lvl="5"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6pPr>
            <a:lvl7pPr lvl="6"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7pPr>
            <a:lvl8pPr lvl="7"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8pPr>
            <a:lvl9pPr lvl="8"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9pPr>
          </a:lstStyle>
          <a:p/>
        </p:txBody>
      </p:sp>
      <p:sp>
        <p:nvSpPr>
          <p:cNvPr id="75" name="Google Shape;75;p7"/>
          <p:cNvSpPr txBox="1"/>
          <p:nvPr>
            <p:ph idx="12" type="sldNum"/>
          </p:nvPr>
        </p:nvSpPr>
        <p:spPr>
          <a:xfrm>
            <a:off x="23742650" y="13212763"/>
            <a:ext cx="296862" cy="254000"/>
          </a:xfrm>
          <a:prstGeom prst="rect">
            <a:avLst/>
          </a:prstGeom>
          <a:noFill/>
          <a:ln>
            <a:noFill/>
          </a:ln>
        </p:spPr>
        <p:txBody>
          <a:bodyPr anchorCtr="0" anchor="b" bIns="50800" lIns="50800" spcFirstLastPara="1" rIns="50800" wrap="square" tIns="50800">
            <a:noAutofit/>
          </a:bodyPr>
          <a:lstStyle>
            <a:lvl1pPr indent="0" lvl="0" marL="0" algn="ctr">
              <a:lnSpc>
                <a:spcPct val="100000"/>
              </a:lnSpc>
              <a:spcBef>
                <a:spcPts val="0"/>
              </a:spcBef>
              <a:spcAft>
                <a:spcPts val="0"/>
              </a:spcAft>
              <a:buNone/>
              <a:defRPr sz="100">
                <a:solidFill>
                  <a:schemeClr val="lt1"/>
                </a:solidFill>
              </a:defRPr>
            </a:lvl1pPr>
            <a:lvl2pPr indent="0" lvl="1" marL="0" algn="ctr">
              <a:lnSpc>
                <a:spcPct val="100000"/>
              </a:lnSpc>
              <a:spcBef>
                <a:spcPts val="0"/>
              </a:spcBef>
              <a:spcAft>
                <a:spcPts val="0"/>
              </a:spcAft>
              <a:buNone/>
              <a:defRPr sz="100">
                <a:solidFill>
                  <a:schemeClr val="lt1"/>
                </a:solidFill>
              </a:defRPr>
            </a:lvl2pPr>
            <a:lvl3pPr indent="0" lvl="2" marL="0" algn="ctr">
              <a:lnSpc>
                <a:spcPct val="100000"/>
              </a:lnSpc>
              <a:spcBef>
                <a:spcPts val="0"/>
              </a:spcBef>
              <a:spcAft>
                <a:spcPts val="0"/>
              </a:spcAft>
              <a:buNone/>
              <a:defRPr sz="100">
                <a:solidFill>
                  <a:schemeClr val="lt1"/>
                </a:solidFill>
              </a:defRPr>
            </a:lvl3pPr>
            <a:lvl4pPr indent="0" lvl="3" marL="0" algn="ctr">
              <a:lnSpc>
                <a:spcPct val="100000"/>
              </a:lnSpc>
              <a:spcBef>
                <a:spcPts val="0"/>
              </a:spcBef>
              <a:spcAft>
                <a:spcPts val="0"/>
              </a:spcAft>
              <a:buNone/>
              <a:defRPr sz="100">
                <a:solidFill>
                  <a:schemeClr val="lt1"/>
                </a:solidFill>
              </a:defRPr>
            </a:lvl4pPr>
            <a:lvl5pPr indent="0" lvl="4" marL="0" algn="ctr">
              <a:lnSpc>
                <a:spcPct val="100000"/>
              </a:lnSpc>
              <a:spcBef>
                <a:spcPts val="0"/>
              </a:spcBef>
              <a:spcAft>
                <a:spcPts val="0"/>
              </a:spcAft>
              <a:buNone/>
              <a:defRPr sz="100">
                <a:solidFill>
                  <a:schemeClr val="lt1"/>
                </a:solidFill>
              </a:defRPr>
            </a:lvl5pPr>
            <a:lvl6pPr indent="0" lvl="5" marL="0" algn="ctr">
              <a:lnSpc>
                <a:spcPct val="100000"/>
              </a:lnSpc>
              <a:spcBef>
                <a:spcPts val="0"/>
              </a:spcBef>
              <a:spcAft>
                <a:spcPts val="0"/>
              </a:spcAft>
              <a:buNone/>
              <a:defRPr sz="100">
                <a:solidFill>
                  <a:schemeClr val="lt1"/>
                </a:solidFill>
              </a:defRPr>
            </a:lvl6pPr>
            <a:lvl7pPr indent="0" lvl="6" marL="0" algn="ctr">
              <a:lnSpc>
                <a:spcPct val="100000"/>
              </a:lnSpc>
              <a:spcBef>
                <a:spcPts val="0"/>
              </a:spcBef>
              <a:spcAft>
                <a:spcPts val="0"/>
              </a:spcAft>
              <a:buNone/>
              <a:defRPr sz="100">
                <a:solidFill>
                  <a:schemeClr val="lt1"/>
                </a:solidFill>
              </a:defRPr>
            </a:lvl7pPr>
            <a:lvl8pPr indent="0" lvl="7" marL="0" algn="ctr">
              <a:lnSpc>
                <a:spcPct val="100000"/>
              </a:lnSpc>
              <a:spcBef>
                <a:spcPts val="0"/>
              </a:spcBef>
              <a:spcAft>
                <a:spcPts val="0"/>
              </a:spcAft>
              <a:buNone/>
              <a:defRPr sz="100">
                <a:solidFill>
                  <a:schemeClr val="lt1"/>
                </a:solidFill>
              </a:defRPr>
            </a:lvl8pPr>
            <a:lvl9pPr indent="0" lvl="8" marL="0" algn="ctr">
              <a:lnSpc>
                <a:spcPct val="100000"/>
              </a:lnSpc>
              <a:spcBef>
                <a:spcPts val="0"/>
              </a:spcBef>
              <a:spcAft>
                <a:spcPts val="0"/>
              </a:spcAft>
              <a:buNone/>
              <a:defRPr sz="100">
                <a:solidFill>
                  <a:schemeClr val="lt1"/>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83" name="Shape 83"/>
        <p:cNvGrpSpPr/>
        <p:nvPr/>
      </p:nvGrpSpPr>
      <p:grpSpPr>
        <a:xfrm>
          <a:off x="0" y="0"/>
          <a:ext cx="0" cy="0"/>
          <a:chOff x="0" y="0"/>
          <a:chExt cx="0" cy="0"/>
        </a:xfrm>
      </p:grpSpPr>
      <p:sp>
        <p:nvSpPr>
          <p:cNvPr id="84" name="Google Shape;84;p9"/>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1pPr>
            <a:lvl2pPr lvl="1"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2pPr>
            <a:lvl3pPr lvl="2"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3pPr>
            <a:lvl4pPr lvl="3"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4pPr>
            <a:lvl5pPr lvl="4"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5pPr>
            <a:lvl6pPr lvl="5"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6pPr>
            <a:lvl7pPr lvl="6"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7pPr>
            <a:lvl8pPr lvl="7"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8pPr>
            <a:lvl9pPr lvl="8"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9pPr>
          </a:lstStyle>
          <a:p/>
        </p:txBody>
      </p:sp>
      <p:sp>
        <p:nvSpPr>
          <p:cNvPr id="85" name="Google Shape;85;p9"/>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1pPr>
            <a:lvl2pPr indent="-228600" lvl="1" marL="9144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2pPr>
            <a:lvl3pPr indent="-228600" lvl="2" marL="13716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3pPr>
            <a:lvl4pPr indent="-228600" lvl="3" marL="18288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4pPr>
            <a:lvl5pPr indent="-228600" lvl="4" marL="22860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5pPr>
            <a:lvl6pPr indent="-228600" lvl="5" marL="27432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6pPr>
            <a:lvl7pPr indent="-228600" lvl="6" marL="32004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7pPr>
            <a:lvl8pPr indent="-228600" lvl="7" marL="36576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8pPr>
            <a:lvl9pPr indent="-228600" lvl="8" marL="41148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9pPr>
          </a:lstStyle>
          <a:p/>
        </p:txBody>
      </p:sp>
      <p:sp>
        <p:nvSpPr>
          <p:cNvPr id="86" name="Google Shape;86;p9"/>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rgbClr val="5E5E5E"/>
                </a:solidFill>
                <a:latin typeface="Helvetica Neue"/>
                <a:ea typeface="Helvetica Neue"/>
                <a:cs typeface="Helvetica Neue"/>
                <a:sym typeface="Helvetica Neue"/>
              </a:defRPr>
            </a:lvl1pPr>
            <a:lvl2pPr lvl="1"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2pPr>
            <a:lvl3pPr lvl="2"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3pPr>
            <a:lvl4pPr lvl="3"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4pPr>
            <a:lvl5pPr lvl="4"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5pPr>
            <a:lvl6pPr lvl="5"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6pPr>
            <a:lvl7pPr lvl="6"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7pPr>
            <a:lvl8pPr lvl="7"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8pPr>
            <a:lvl9pPr lvl="8"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9pPr>
          </a:lstStyle>
          <a:p/>
        </p:txBody>
      </p:sp>
      <p:sp>
        <p:nvSpPr>
          <p:cNvPr id="87" name="Google Shape;87;p9"/>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rgbClr val="5E5E5E"/>
                </a:solidFill>
                <a:latin typeface="Helvetica Neue"/>
                <a:ea typeface="Helvetica Neue"/>
                <a:cs typeface="Helvetica Neue"/>
                <a:sym typeface="Helvetica Neue"/>
              </a:defRPr>
            </a:lvl1pPr>
            <a:lvl2pPr lvl="1"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2pPr>
            <a:lvl3pPr lvl="2"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3pPr>
            <a:lvl4pPr lvl="3"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4pPr>
            <a:lvl5pPr lvl="4"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5pPr>
            <a:lvl6pPr lvl="5"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6pPr>
            <a:lvl7pPr lvl="6"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7pPr>
            <a:lvl8pPr lvl="7"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8pPr>
            <a:lvl9pPr lvl="8" marR="0" rtl="0" algn="ctr">
              <a:lnSpc>
                <a:spcPct val="100000"/>
              </a:lnSpc>
              <a:spcBef>
                <a:spcPts val="0"/>
              </a:spcBef>
              <a:spcAft>
                <a:spcPts val="0"/>
              </a:spcAft>
              <a:buSzPts val="1400"/>
              <a:buNone/>
              <a:defRPr b="0" i="0" sz="2400" u="none" cap="none" strike="noStrike">
                <a:solidFill>
                  <a:srgbClr val="5E5E5E"/>
                </a:solidFill>
                <a:latin typeface="Helvetica Neue"/>
                <a:ea typeface="Helvetica Neue"/>
                <a:cs typeface="Helvetica Neue"/>
                <a:sym typeface="Helvetica Neue"/>
              </a:defRPr>
            </a:lvl9pPr>
          </a:lstStyle>
          <a:p/>
        </p:txBody>
      </p:sp>
      <p:sp>
        <p:nvSpPr>
          <p:cNvPr id="88" name="Google Shape;88;p9"/>
          <p:cNvSpPr txBox="1"/>
          <p:nvPr>
            <p:ph idx="12" type="sldNum"/>
          </p:nvPr>
        </p:nvSpPr>
        <p:spPr>
          <a:xfrm>
            <a:off x="23742650" y="13212763"/>
            <a:ext cx="296862" cy="254000"/>
          </a:xfrm>
          <a:prstGeom prst="rect">
            <a:avLst/>
          </a:prstGeom>
          <a:noFill/>
          <a:ln>
            <a:noFill/>
          </a:ln>
        </p:spPr>
        <p:txBody>
          <a:bodyPr anchorCtr="0" anchor="b" bIns="50800" lIns="50800" spcFirstLastPara="1" rIns="50800" wrap="square" tIns="50800">
            <a:noAutofit/>
          </a:bodyPr>
          <a:lstStyle>
            <a:lvl1pPr indent="0" lvl="0" marL="0" algn="ctr">
              <a:lnSpc>
                <a:spcPct val="100000"/>
              </a:lnSpc>
              <a:spcBef>
                <a:spcPts val="0"/>
              </a:spcBef>
              <a:spcAft>
                <a:spcPts val="0"/>
              </a:spcAft>
              <a:buNone/>
              <a:defRPr sz="100"/>
            </a:lvl1pPr>
            <a:lvl2pPr indent="0" lvl="1" marL="0" algn="ctr">
              <a:lnSpc>
                <a:spcPct val="100000"/>
              </a:lnSpc>
              <a:spcBef>
                <a:spcPts val="0"/>
              </a:spcBef>
              <a:spcAft>
                <a:spcPts val="0"/>
              </a:spcAft>
              <a:buNone/>
              <a:defRPr sz="100"/>
            </a:lvl2pPr>
            <a:lvl3pPr indent="0" lvl="2" marL="0" algn="ctr">
              <a:lnSpc>
                <a:spcPct val="100000"/>
              </a:lnSpc>
              <a:spcBef>
                <a:spcPts val="0"/>
              </a:spcBef>
              <a:spcAft>
                <a:spcPts val="0"/>
              </a:spcAft>
              <a:buNone/>
              <a:defRPr sz="100"/>
            </a:lvl3pPr>
            <a:lvl4pPr indent="0" lvl="3" marL="0" algn="ctr">
              <a:lnSpc>
                <a:spcPct val="100000"/>
              </a:lnSpc>
              <a:spcBef>
                <a:spcPts val="0"/>
              </a:spcBef>
              <a:spcAft>
                <a:spcPts val="0"/>
              </a:spcAft>
              <a:buNone/>
              <a:defRPr sz="100"/>
            </a:lvl4pPr>
            <a:lvl5pPr indent="0" lvl="4" marL="0" algn="ctr">
              <a:lnSpc>
                <a:spcPct val="100000"/>
              </a:lnSpc>
              <a:spcBef>
                <a:spcPts val="0"/>
              </a:spcBef>
              <a:spcAft>
                <a:spcPts val="0"/>
              </a:spcAft>
              <a:buNone/>
              <a:defRPr sz="100"/>
            </a:lvl5pPr>
            <a:lvl6pPr indent="0" lvl="5" marL="0" algn="ctr">
              <a:lnSpc>
                <a:spcPct val="100000"/>
              </a:lnSpc>
              <a:spcBef>
                <a:spcPts val="0"/>
              </a:spcBef>
              <a:spcAft>
                <a:spcPts val="0"/>
              </a:spcAft>
              <a:buNone/>
              <a:defRPr sz="100"/>
            </a:lvl6pPr>
            <a:lvl7pPr indent="0" lvl="6" marL="0" algn="ctr">
              <a:lnSpc>
                <a:spcPct val="100000"/>
              </a:lnSpc>
              <a:spcBef>
                <a:spcPts val="0"/>
              </a:spcBef>
              <a:spcAft>
                <a:spcPts val="0"/>
              </a:spcAft>
              <a:buNone/>
              <a:defRPr sz="100"/>
            </a:lvl7pPr>
            <a:lvl8pPr indent="0" lvl="7" marL="0" algn="ctr">
              <a:lnSpc>
                <a:spcPct val="100000"/>
              </a:lnSpc>
              <a:spcBef>
                <a:spcPts val="0"/>
              </a:spcBef>
              <a:spcAft>
                <a:spcPts val="0"/>
              </a:spcAft>
              <a:buNone/>
              <a:defRPr sz="100"/>
            </a:lvl8pPr>
            <a:lvl9pPr indent="0" lvl="8" marL="0" algn="ctr">
              <a:lnSpc>
                <a:spcPct val="100000"/>
              </a:lnSpc>
              <a:spcBef>
                <a:spcPts val="0"/>
              </a:spcBef>
              <a:spcAft>
                <a:spcPts val="0"/>
              </a:spcAft>
              <a:buNone/>
              <a:defRPr sz="1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slideLayout" Target="../slideLayouts/slideLayout1.xml"/><Relationship Id="rId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4.xml"/><Relationship Id="rId3" Type="http://schemas.openxmlformats.org/officeDocument/2006/relationships/theme" Target="../theme/theme4.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6.png"/><Relationship Id="rId3" Type="http://schemas.openxmlformats.org/officeDocument/2006/relationships/slideLayout" Target="../slideLayouts/slideLayout5.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1981200" y="-639762"/>
            <a:ext cx="28346401" cy="14995525"/>
          </a:xfrm>
          <a:prstGeom prst="rect">
            <a:avLst/>
          </a:prstGeom>
          <a:noFill/>
          <a:ln>
            <a:noFill/>
          </a:ln>
        </p:spPr>
      </p:pic>
      <p:pic>
        <p:nvPicPr>
          <p:cNvPr id="7" name="Google Shape;7;p1"/>
          <p:cNvPicPr preferRelativeResize="0"/>
          <p:nvPr/>
        </p:nvPicPr>
        <p:blipFill rotWithShape="1">
          <a:blip r:embed="rId2">
            <a:alphaModFix amt="70411"/>
          </a:blip>
          <a:srcRect b="0" l="0" r="0" t="0"/>
          <a:stretch/>
        </p:blipFill>
        <p:spPr>
          <a:xfrm>
            <a:off x="5424487" y="1806575"/>
            <a:ext cx="13533437" cy="10101262"/>
          </a:xfrm>
          <a:prstGeom prst="rect">
            <a:avLst/>
          </a:prstGeom>
          <a:noFill/>
          <a:ln>
            <a:noFill/>
          </a:ln>
        </p:spPr>
      </p:pic>
      <p:sp>
        <p:nvSpPr>
          <p:cNvPr id="8" name="Google Shape;8;p1"/>
          <p:cNvSpPr txBox="1"/>
          <p:nvPr/>
        </p:nvSpPr>
        <p:spPr>
          <a:xfrm>
            <a:off x="2571750" y="547687"/>
            <a:ext cx="5327650" cy="3175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FFFFFF"/>
              </a:buClr>
              <a:buSzPts val="1400"/>
              <a:buFont typeface="Helvetica Neue"/>
              <a:buNone/>
            </a:pPr>
            <a:r>
              <a:rPr b="1" i="0" lang="en-US" sz="1400" u="none" cap="none" strike="noStrike">
                <a:solidFill>
                  <a:srgbClr val="FFFFFF"/>
                </a:solidFill>
                <a:latin typeface="Helvetica Neue"/>
                <a:ea typeface="Helvetica Neue"/>
                <a:cs typeface="Helvetica Neue"/>
                <a:sym typeface="Helvetica Neue"/>
              </a:rPr>
              <a:t>Polkadot Decoded</a:t>
            </a:r>
            <a:r>
              <a:rPr b="0" i="0" lang="en-US" sz="1400" u="none" cap="none" strike="noStrike">
                <a:solidFill>
                  <a:srgbClr val="FFFFFF"/>
                </a:solidFill>
                <a:latin typeface="Helvetica Neue"/>
                <a:ea typeface="Helvetica Neue"/>
                <a:cs typeface="Helvetica Neue"/>
                <a:sym typeface="Helvetica Neue"/>
              </a:rPr>
              <a:t> ———  The Community Conference</a:t>
            </a:r>
            <a:endParaRPr/>
          </a:p>
        </p:txBody>
      </p:sp>
      <p:pic>
        <p:nvPicPr>
          <p:cNvPr id="9" name="Google Shape;9;p1"/>
          <p:cNvPicPr preferRelativeResize="0"/>
          <p:nvPr/>
        </p:nvPicPr>
        <p:blipFill rotWithShape="1">
          <a:blip r:embed="rId3">
            <a:alphaModFix/>
          </a:blip>
          <a:srcRect b="0" l="0" r="0" t="0"/>
          <a:stretch/>
        </p:blipFill>
        <p:spPr>
          <a:xfrm>
            <a:off x="539750" y="260350"/>
            <a:ext cx="1581150" cy="790575"/>
          </a:xfrm>
          <a:prstGeom prst="rect">
            <a:avLst/>
          </a:prstGeom>
          <a:noFill/>
          <a:ln>
            <a:noFill/>
          </a:ln>
        </p:spPr>
      </p:pic>
      <p:sp>
        <p:nvSpPr>
          <p:cNvPr id="10" name="Google Shape;10;p1"/>
          <p:cNvSpPr txBox="1"/>
          <p:nvPr/>
        </p:nvSpPr>
        <p:spPr>
          <a:xfrm>
            <a:off x="21339175" y="547687"/>
            <a:ext cx="2238375" cy="317500"/>
          </a:xfrm>
          <a:prstGeom prst="rect">
            <a:avLst/>
          </a:prstGeom>
          <a:noFill/>
          <a:ln>
            <a:noFill/>
          </a:ln>
        </p:spPr>
        <p:txBody>
          <a:bodyPr anchorCtr="0" anchor="ctr" bIns="50800" lIns="50800" spcFirstLastPara="1" rIns="50800" wrap="square" tIns="50800">
            <a:spAutoFit/>
          </a:bodyPr>
          <a:lstStyle/>
          <a:p>
            <a:pPr indent="0" lvl="0" marL="0" marR="0" rtl="0" algn="r">
              <a:lnSpc>
                <a:spcPct val="100000"/>
              </a:lnSpc>
              <a:spcBef>
                <a:spcPts val="0"/>
              </a:spcBef>
              <a:spcAft>
                <a:spcPts val="0"/>
              </a:spcAft>
              <a:buSzPts val="100"/>
              <a:buFont typeface="Helvetica Neue"/>
              <a:buNone/>
            </a:pPr>
            <a:r>
              <a:rPr b="0" i="0" lang="en-US" sz="100" u="none" cap="none" strike="noStrike">
                <a:latin typeface="Helvetica Neue"/>
                <a:ea typeface="Helvetica Neue"/>
                <a:cs typeface="Helvetica Neue"/>
                <a:sym typeface="Helvetica Neue"/>
              </a:rPr>
              <a:t>3rd December, 2020</a:t>
            </a:r>
            <a:endParaRPr/>
          </a:p>
        </p:txBody>
      </p:sp>
      <p:sp>
        <p:nvSpPr>
          <p:cNvPr id="11" name="Google Shape;11;p1"/>
          <p:cNvSpPr txBox="1"/>
          <p:nvPr>
            <p:ph type="title"/>
          </p:nvPr>
        </p:nvSpPr>
        <p:spPr>
          <a:xfrm>
            <a:off x="1204912" y="2574925"/>
            <a:ext cx="21972588" cy="4648200"/>
          </a:xfrm>
          <a:prstGeom prst="rect">
            <a:avLst/>
          </a:prstGeom>
          <a:noFill/>
          <a:ln>
            <a:noFill/>
          </a:ln>
        </p:spPr>
        <p:txBody>
          <a:bodyPr anchorCtr="0" anchor="b" bIns="50800" lIns="50800" spcFirstLastPara="1" rIns="50800" wrap="square" tIns="50800">
            <a:noAutofit/>
          </a:bodyPr>
          <a:lstStyle>
            <a:lvl1pPr lvl="0"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1pPr>
            <a:lvl2pPr lvl="1"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2pPr>
            <a:lvl3pPr lvl="2"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3pPr>
            <a:lvl4pPr lvl="3"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4pPr>
            <a:lvl5pPr lvl="4"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5pPr>
            <a:lvl6pPr lvl="5"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6pPr>
            <a:lvl7pPr lvl="6"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7pPr>
            <a:lvl8pPr lvl="7"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8pPr>
            <a:lvl9pPr lvl="8" marR="0" rtl="0" algn="l">
              <a:lnSpc>
                <a:spcPct val="80000"/>
              </a:lnSpc>
              <a:spcBef>
                <a:spcPts val="0"/>
              </a:spcBef>
              <a:spcAft>
                <a:spcPts val="0"/>
              </a:spcAft>
              <a:buSzPts val="1400"/>
              <a:buNone/>
              <a:defRPr b="1" i="0" sz="11600" u="none" cap="none" strike="noStrike">
                <a:solidFill>
                  <a:srgbClr val="000000"/>
                </a:solidFill>
                <a:latin typeface="Helvetica Neue"/>
                <a:ea typeface="Helvetica Neue"/>
                <a:cs typeface="Helvetica Neue"/>
                <a:sym typeface="Helvetica Neue"/>
              </a:defRPr>
            </a:lvl9pPr>
          </a:lstStyle>
          <a:p/>
        </p:txBody>
      </p:sp>
      <p:sp>
        <p:nvSpPr>
          <p:cNvPr id="12" name="Google Shape;12;p1"/>
          <p:cNvSpPr txBox="1"/>
          <p:nvPr>
            <p:ph idx="1" type="body"/>
          </p:nvPr>
        </p:nvSpPr>
        <p:spPr>
          <a:xfrm>
            <a:off x="1200150" y="7223125"/>
            <a:ext cx="21971000" cy="1905000"/>
          </a:xfrm>
          <a:prstGeom prst="rect">
            <a:avLst/>
          </a:prstGeom>
          <a:noFill/>
          <a:ln>
            <a:noFill/>
          </a:ln>
        </p:spPr>
        <p:txBody>
          <a:bodyPr anchorCtr="0" anchor="t" bIns="50800" lIns="50800" spcFirstLastPara="1" rIns="50800" wrap="square" tIns="50800">
            <a:noAutofit/>
          </a:bodyPr>
          <a:lstStyle>
            <a:lvl1pPr indent="-228600" lvl="0" marL="4572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1pPr>
            <a:lvl2pPr indent="-228600" lvl="1" marL="9144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2pPr>
            <a:lvl3pPr indent="-228600" lvl="2" marL="13716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3pPr>
            <a:lvl4pPr indent="-228600" lvl="3" marL="18288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4pPr>
            <a:lvl5pPr indent="-228600" lvl="4" marL="22860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5pPr>
            <a:lvl6pPr indent="-228600" lvl="5" marL="27432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6pPr>
            <a:lvl7pPr indent="-228600" lvl="6" marL="32004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7pPr>
            <a:lvl8pPr indent="-228600" lvl="7" marL="36576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8pPr>
            <a:lvl9pPr indent="-228600" lvl="8" marL="4114800" marR="0" rtl="0" algn="l">
              <a:lnSpc>
                <a:spcPct val="100000"/>
              </a:lnSpc>
              <a:spcBef>
                <a:spcPts val="0"/>
              </a:spcBef>
              <a:spcAft>
                <a:spcPts val="0"/>
              </a:spcAft>
              <a:buSzPts val="1400"/>
              <a:buNone/>
              <a:defRPr b="1" i="0" sz="5500" u="none" cap="none" strike="noStrike">
                <a:solidFill>
                  <a:srgbClr val="000000"/>
                </a:solidFill>
                <a:latin typeface="Helvetica Neue"/>
                <a:ea typeface="Helvetica Neue"/>
                <a:cs typeface="Helvetica Neue"/>
                <a:sym typeface="Helvetica Neue"/>
              </a:defRPr>
            </a:lvl9pPr>
          </a:lstStyle>
          <a:p/>
        </p:txBody>
      </p:sp>
      <p:sp>
        <p:nvSpPr>
          <p:cNvPr id="13" name="Google Shape;13;p1"/>
          <p:cNvSpPr txBox="1"/>
          <p:nvPr>
            <p:ph idx="12" type="sldNum"/>
          </p:nvPr>
        </p:nvSpPr>
        <p:spPr>
          <a:xfrm>
            <a:off x="11999912" y="13079412"/>
            <a:ext cx="369887" cy="374650"/>
          </a:xfrm>
          <a:prstGeom prst="rect">
            <a:avLst/>
          </a:prstGeom>
          <a:noFill/>
          <a:ln>
            <a:noFill/>
          </a:ln>
        </p:spPr>
        <p:txBody>
          <a:bodyPr anchorCtr="0" anchor="b"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2026"/>
        </a:solidFill>
      </p:bgPr>
    </p:bg>
    <p:spTree>
      <p:nvGrpSpPr>
        <p:cNvPr id="20" name="Shape 20"/>
        <p:cNvGrpSpPr/>
        <p:nvPr/>
      </p:nvGrpSpPr>
      <p:grpSpPr>
        <a:xfrm>
          <a:off x="0" y="0"/>
          <a:ext cx="0" cy="0"/>
          <a:chOff x="0" y="0"/>
          <a:chExt cx="0" cy="0"/>
        </a:xfrm>
      </p:grpSpPr>
      <p:sp>
        <p:nvSpPr>
          <p:cNvPr id="21" name="Google Shape;21;p3"/>
          <p:cNvSpPr txBox="1"/>
          <p:nvPr/>
        </p:nvSpPr>
        <p:spPr>
          <a:xfrm>
            <a:off x="2571750" y="547687"/>
            <a:ext cx="5327650" cy="3175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FFFFFF"/>
              </a:buClr>
              <a:buSzPts val="1400"/>
              <a:buFont typeface="Helvetica Neue"/>
              <a:buNone/>
            </a:pPr>
            <a:r>
              <a:rPr b="1" i="0" lang="en-US" sz="1400" u="none" cap="none" strike="noStrike">
                <a:solidFill>
                  <a:srgbClr val="FFFFFF"/>
                </a:solidFill>
                <a:latin typeface="Helvetica Neue"/>
                <a:ea typeface="Helvetica Neue"/>
                <a:cs typeface="Helvetica Neue"/>
                <a:sym typeface="Helvetica Neue"/>
              </a:rPr>
              <a:t>Polkadot Decoded</a:t>
            </a:r>
            <a:r>
              <a:rPr b="0" i="0" lang="en-US" sz="1400" u="none" cap="none" strike="noStrike">
                <a:solidFill>
                  <a:srgbClr val="FFFFFF"/>
                </a:solidFill>
                <a:latin typeface="Helvetica Neue"/>
                <a:ea typeface="Helvetica Neue"/>
                <a:cs typeface="Helvetica Neue"/>
                <a:sym typeface="Helvetica Neue"/>
              </a:rPr>
              <a:t> ———  The Community Conference</a:t>
            </a:r>
            <a:endParaRPr/>
          </a:p>
        </p:txBody>
      </p:sp>
      <p:pic>
        <p:nvPicPr>
          <p:cNvPr id="22" name="Google Shape;22;p3"/>
          <p:cNvPicPr preferRelativeResize="0"/>
          <p:nvPr/>
        </p:nvPicPr>
        <p:blipFill rotWithShape="1">
          <a:blip r:embed="rId1">
            <a:alphaModFix/>
          </a:blip>
          <a:srcRect b="0" l="0" r="0" t="0"/>
          <a:stretch/>
        </p:blipFill>
        <p:spPr>
          <a:xfrm>
            <a:off x="539750" y="260350"/>
            <a:ext cx="1581150" cy="790575"/>
          </a:xfrm>
          <a:prstGeom prst="rect">
            <a:avLst/>
          </a:prstGeom>
          <a:noFill/>
          <a:ln>
            <a:noFill/>
          </a:ln>
        </p:spPr>
      </p:pic>
      <p:sp>
        <p:nvSpPr>
          <p:cNvPr id="23" name="Google Shape;23;p3"/>
          <p:cNvSpPr txBox="1"/>
          <p:nvPr/>
        </p:nvSpPr>
        <p:spPr>
          <a:xfrm>
            <a:off x="21339175" y="547687"/>
            <a:ext cx="2238375" cy="317500"/>
          </a:xfrm>
          <a:prstGeom prst="rect">
            <a:avLst/>
          </a:prstGeom>
          <a:noFill/>
          <a:ln>
            <a:noFill/>
          </a:ln>
        </p:spPr>
        <p:txBody>
          <a:bodyPr anchorCtr="0" anchor="ctr" bIns="50800" lIns="50800" spcFirstLastPara="1" rIns="50800" wrap="square" tIns="50800">
            <a:spAutoFit/>
          </a:bodyPr>
          <a:lstStyle/>
          <a:p>
            <a:pPr indent="0" lvl="0" marL="0" marR="0" rtl="0" algn="r">
              <a:lnSpc>
                <a:spcPct val="100000"/>
              </a:lnSpc>
              <a:spcBef>
                <a:spcPts val="0"/>
              </a:spcBef>
              <a:spcAft>
                <a:spcPts val="0"/>
              </a:spcAft>
              <a:buSzPts val="100"/>
              <a:buFont typeface="Helvetica Neue"/>
              <a:buNone/>
            </a:pPr>
            <a:r>
              <a:rPr b="0" i="0" lang="en-US" sz="100" u="none" cap="none" strike="noStrike">
                <a:latin typeface="Helvetica Neue"/>
                <a:ea typeface="Helvetica Neue"/>
                <a:cs typeface="Helvetica Neue"/>
                <a:sym typeface="Helvetica Neue"/>
              </a:rPr>
              <a:t>3rd December, 2020</a:t>
            </a:r>
            <a:endParaRPr/>
          </a:p>
        </p:txBody>
      </p:sp>
      <p:sp>
        <p:nvSpPr>
          <p:cNvPr id="24" name="Google Shape;24;p3"/>
          <p:cNvSpPr txBox="1"/>
          <p:nvPr>
            <p:ph idx="12" type="sldNum"/>
          </p:nvPr>
        </p:nvSpPr>
        <p:spPr>
          <a:xfrm>
            <a:off x="11999912" y="13079412"/>
            <a:ext cx="369887" cy="374650"/>
          </a:xfrm>
          <a:prstGeom prst="rect">
            <a:avLst/>
          </a:prstGeom>
          <a:noFill/>
          <a:ln>
            <a:noFill/>
          </a:ln>
        </p:spPr>
        <p:txBody>
          <a:bodyPr anchorCtr="0" anchor="b"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 name="Shape 65"/>
        <p:cNvGrpSpPr/>
        <p:nvPr/>
      </p:nvGrpSpPr>
      <p:grpSpPr>
        <a:xfrm>
          <a:off x="0" y="0"/>
          <a:ext cx="0" cy="0"/>
          <a:chOff x="0" y="0"/>
          <a:chExt cx="0" cy="0"/>
        </a:xfrm>
      </p:grpSpPr>
      <p:pic>
        <p:nvPicPr>
          <p:cNvPr id="66" name="Google Shape;66;p6"/>
          <p:cNvPicPr preferRelativeResize="0"/>
          <p:nvPr/>
        </p:nvPicPr>
        <p:blipFill rotWithShape="1">
          <a:blip r:embed="rId1">
            <a:alphaModFix/>
          </a:blip>
          <a:srcRect b="0" l="0" r="0" t="0"/>
          <a:stretch/>
        </p:blipFill>
        <p:spPr>
          <a:xfrm>
            <a:off x="744537" y="527050"/>
            <a:ext cx="1141412" cy="257175"/>
          </a:xfrm>
          <a:prstGeom prst="rect">
            <a:avLst/>
          </a:prstGeom>
          <a:noFill/>
          <a:ln>
            <a:noFill/>
          </a:ln>
        </p:spPr>
      </p:pic>
      <p:sp>
        <p:nvSpPr>
          <p:cNvPr id="67" name="Google Shape;67;p6"/>
          <p:cNvSpPr txBox="1"/>
          <p:nvPr>
            <p:ph idx="12" type="sldNum"/>
          </p:nvPr>
        </p:nvSpPr>
        <p:spPr>
          <a:xfrm>
            <a:off x="23742650" y="13212763"/>
            <a:ext cx="296862" cy="254000"/>
          </a:xfrm>
          <a:prstGeom prst="rect">
            <a:avLst/>
          </a:prstGeom>
          <a:noFill/>
          <a:ln>
            <a:noFill/>
          </a:ln>
        </p:spPr>
        <p:txBody>
          <a:bodyPr anchorCtr="0" anchor="b" bIns="50800" lIns="50800" spcFirstLastPara="1" rIns="50800" wrap="square" tIns="50800">
            <a:noAutofit/>
          </a:bodyPr>
          <a:lstStyle>
            <a:lvl1pPr indent="0" lvl="0" marL="0" marR="0" rtl="0" algn="ctr">
              <a:lnSpc>
                <a:spcPct val="100000"/>
              </a:lnSpc>
              <a:spcBef>
                <a:spcPts val="0"/>
              </a:spcBef>
              <a:spcAft>
                <a:spcPts val="0"/>
              </a:spcAft>
              <a:buClr>
                <a:schemeClr val="lt1"/>
              </a:buClr>
              <a:buSzPts val="100"/>
              <a:buFont typeface="Helvetica Neue"/>
              <a:buNone/>
              <a:defRPr b="0" i="0" sz="100" u="none" cap="none" strike="noStrike">
                <a:solidFill>
                  <a:schemeClr val="lt1"/>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chemeClr val="lt1"/>
              </a:buClr>
              <a:buSzPts val="100"/>
              <a:buFont typeface="Helvetica Neue"/>
              <a:buNone/>
              <a:defRPr b="0" i="0" sz="100" u="none" cap="none" strike="noStrike">
                <a:solidFill>
                  <a:schemeClr val="lt1"/>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chemeClr val="lt1"/>
              </a:buClr>
              <a:buSzPts val="100"/>
              <a:buFont typeface="Helvetica Neue"/>
              <a:buNone/>
              <a:defRPr b="0" i="0" sz="100" u="none" cap="none" strike="noStrike">
                <a:solidFill>
                  <a:schemeClr val="lt1"/>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chemeClr val="lt1"/>
              </a:buClr>
              <a:buSzPts val="100"/>
              <a:buFont typeface="Helvetica Neue"/>
              <a:buNone/>
              <a:defRPr b="0" i="0" sz="100" u="none" cap="none" strike="noStrike">
                <a:solidFill>
                  <a:schemeClr val="lt1"/>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chemeClr val="lt1"/>
              </a:buClr>
              <a:buSzPts val="100"/>
              <a:buFont typeface="Helvetica Neue"/>
              <a:buNone/>
              <a:defRPr b="0" i="0" sz="100" u="none" cap="none" strike="noStrike">
                <a:solidFill>
                  <a:schemeClr val="lt1"/>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chemeClr val="lt1"/>
              </a:buClr>
              <a:buSzPts val="100"/>
              <a:buFont typeface="Helvetica Neue"/>
              <a:buNone/>
              <a:defRPr b="0" i="0" sz="100" u="none" cap="none" strike="noStrike">
                <a:solidFill>
                  <a:schemeClr val="lt1"/>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chemeClr val="lt1"/>
              </a:buClr>
              <a:buSzPts val="100"/>
              <a:buFont typeface="Helvetica Neue"/>
              <a:buNone/>
              <a:defRPr b="0" i="0" sz="100" u="none" cap="none" strike="noStrike">
                <a:solidFill>
                  <a:schemeClr val="lt1"/>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chemeClr val="lt1"/>
              </a:buClr>
              <a:buSzPts val="100"/>
              <a:buFont typeface="Helvetica Neue"/>
              <a:buNone/>
              <a:defRPr b="0" i="0" sz="100" u="none" cap="none" strike="noStrike">
                <a:solidFill>
                  <a:schemeClr val="lt1"/>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chemeClr val="lt1"/>
              </a:buClr>
              <a:buSzPts val="100"/>
              <a:buFont typeface="Helvetica Neue"/>
              <a:buNone/>
              <a:defRPr b="0" i="0" sz="1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
        <p:nvSpPr>
          <p:cNvPr id="68" name="Google Shape;68;p6"/>
          <p:cNvSpPr txBox="1"/>
          <p:nvPr/>
        </p:nvSpPr>
        <p:spPr>
          <a:xfrm>
            <a:off x="2571750" y="547687"/>
            <a:ext cx="5327650" cy="3175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111111"/>
              </a:buClr>
              <a:buSzPts val="1400"/>
              <a:buFont typeface="Helvetica Neue"/>
              <a:buNone/>
            </a:pPr>
            <a:r>
              <a:rPr b="1" i="0" lang="en-US" sz="1400" u="none" cap="none" strike="noStrike">
                <a:solidFill>
                  <a:srgbClr val="111111"/>
                </a:solidFill>
                <a:latin typeface="Helvetica Neue"/>
                <a:ea typeface="Helvetica Neue"/>
                <a:cs typeface="Helvetica Neue"/>
                <a:sym typeface="Helvetica Neue"/>
              </a:rPr>
              <a:t>Polkadot Decoded</a:t>
            </a:r>
            <a:r>
              <a:rPr b="0" i="0" lang="en-US" sz="1400" u="none" cap="none" strike="noStrike">
                <a:solidFill>
                  <a:srgbClr val="111111"/>
                </a:solidFill>
                <a:latin typeface="Helvetica Neue"/>
                <a:ea typeface="Helvetica Neue"/>
                <a:cs typeface="Helvetica Neue"/>
                <a:sym typeface="Helvetica Neue"/>
              </a:rPr>
              <a:t> ———  The Community Conference</a:t>
            </a:r>
            <a:endParaRPr/>
          </a:p>
        </p:txBody>
      </p:sp>
      <p:sp>
        <p:nvSpPr>
          <p:cNvPr id="69" name="Google Shape;69;p6"/>
          <p:cNvSpPr txBox="1"/>
          <p:nvPr/>
        </p:nvSpPr>
        <p:spPr>
          <a:xfrm>
            <a:off x="21339175" y="547687"/>
            <a:ext cx="2238375" cy="317500"/>
          </a:xfrm>
          <a:prstGeom prst="rect">
            <a:avLst/>
          </a:prstGeom>
          <a:noFill/>
          <a:ln>
            <a:noFill/>
          </a:ln>
        </p:spPr>
        <p:txBody>
          <a:bodyPr anchorCtr="0" anchor="ctr" bIns="50800" lIns="50800" spcFirstLastPara="1" rIns="50800" wrap="square" tIns="50800">
            <a:spAutoFit/>
          </a:bodyPr>
          <a:lstStyle/>
          <a:p>
            <a:pPr indent="0" lvl="0" marL="0" marR="0" rtl="0" algn="r">
              <a:lnSpc>
                <a:spcPct val="100000"/>
              </a:lnSpc>
              <a:spcBef>
                <a:spcPts val="0"/>
              </a:spcBef>
              <a:spcAft>
                <a:spcPts val="0"/>
              </a:spcAft>
              <a:buClr>
                <a:srgbClr val="000000"/>
              </a:buClr>
              <a:buSzPts val="100"/>
              <a:buFont typeface="Helvetica Neue"/>
              <a:buNone/>
            </a:pPr>
            <a:r>
              <a:rPr b="0" i="0" lang="en-US" sz="100" u="none" cap="none" strike="noStrike">
                <a:solidFill>
                  <a:srgbClr val="000000"/>
                </a:solidFill>
                <a:latin typeface="Helvetica Neue"/>
                <a:ea typeface="Helvetica Neue"/>
                <a:cs typeface="Helvetica Neue"/>
                <a:sym typeface="Helvetica Neue"/>
              </a:rPr>
              <a:t>3rd December, 2020</a:t>
            </a:r>
            <a:endParaRPr/>
          </a:p>
        </p:txBody>
      </p:sp>
    </p:spTree>
  </p:cSld>
  <p:clrMap accent1="accent1" accent2="accent2" accent3="accent3" accent4="accent4" accent5="accent5" accent6="accent6" bg1="lt1" bg2="dk2" tx1="dk1" tx2="lt2" folHlink="folHlink" hlink="hlink"/>
  <p:sldLayoutIdLst>
    <p:sldLayoutId id="214748365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6" name="Shape 76"/>
        <p:cNvGrpSpPr/>
        <p:nvPr/>
      </p:nvGrpSpPr>
      <p:grpSpPr>
        <a:xfrm>
          <a:off x="0" y="0"/>
          <a:ext cx="0" cy="0"/>
          <a:chOff x="0" y="0"/>
          <a:chExt cx="0" cy="0"/>
        </a:xfrm>
      </p:grpSpPr>
      <p:sp>
        <p:nvSpPr>
          <p:cNvPr id="77" name="Google Shape;77;p8"/>
          <p:cNvSpPr txBox="1"/>
          <p:nvPr/>
        </p:nvSpPr>
        <p:spPr>
          <a:xfrm>
            <a:off x="12192000" y="0"/>
            <a:ext cx="12192000" cy="13714412"/>
          </a:xfrm>
          <a:prstGeom prst="rect">
            <a:avLst/>
          </a:prstGeom>
          <a:solidFill>
            <a:srgbClr val="17202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pic>
        <p:nvPicPr>
          <p:cNvPr id="78" name="Google Shape;78;p8"/>
          <p:cNvPicPr preferRelativeResize="0"/>
          <p:nvPr/>
        </p:nvPicPr>
        <p:blipFill rotWithShape="1">
          <a:blip r:embed="rId1">
            <a:alphaModFix/>
          </a:blip>
          <a:srcRect b="0" l="0" r="0" t="0"/>
          <a:stretch/>
        </p:blipFill>
        <p:spPr>
          <a:xfrm>
            <a:off x="409575" y="239712"/>
            <a:ext cx="295275" cy="295275"/>
          </a:xfrm>
          <a:prstGeom prst="rect">
            <a:avLst/>
          </a:prstGeom>
          <a:noFill/>
          <a:ln>
            <a:noFill/>
          </a:ln>
        </p:spPr>
      </p:pic>
      <p:sp>
        <p:nvSpPr>
          <p:cNvPr id="79" name="Google Shape;79;p8"/>
          <p:cNvSpPr txBox="1"/>
          <p:nvPr>
            <p:ph idx="12" type="sldNum"/>
          </p:nvPr>
        </p:nvSpPr>
        <p:spPr>
          <a:xfrm>
            <a:off x="23742650" y="13212763"/>
            <a:ext cx="296862" cy="254000"/>
          </a:xfrm>
          <a:prstGeom prst="rect">
            <a:avLst/>
          </a:prstGeom>
          <a:noFill/>
          <a:ln>
            <a:noFill/>
          </a:ln>
        </p:spPr>
        <p:txBody>
          <a:bodyPr anchorCtr="0" anchor="b" bIns="50800" lIns="50800" spcFirstLastPara="1" rIns="50800" wrap="square" tIns="50800">
            <a:noAutofit/>
          </a:bodyPr>
          <a:lstStyle>
            <a:lvl1pPr indent="0" lvl="0" marL="0" marR="0" rtl="0" algn="ctr">
              <a:lnSpc>
                <a:spcPct val="100000"/>
              </a:lnSpc>
              <a:spcBef>
                <a:spcPts val="0"/>
              </a:spcBef>
              <a:spcAft>
                <a:spcPts val="0"/>
              </a:spcAft>
              <a:buSzPts val="100"/>
              <a:buFont typeface="Helvetica Neue"/>
              <a:buNone/>
              <a:defRPr b="0" i="0" sz="100" u="none">
                <a:latin typeface="Helvetica Neue"/>
                <a:ea typeface="Helvetica Neue"/>
                <a:cs typeface="Helvetica Neue"/>
                <a:sym typeface="Helvetica Neue"/>
              </a:defRPr>
            </a:lvl1pPr>
            <a:lvl2pPr indent="0" lvl="1" marL="0" marR="0" rtl="0" algn="ctr">
              <a:lnSpc>
                <a:spcPct val="100000"/>
              </a:lnSpc>
              <a:spcBef>
                <a:spcPts val="0"/>
              </a:spcBef>
              <a:spcAft>
                <a:spcPts val="0"/>
              </a:spcAft>
              <a:buSzPts val="100"/>
              <a:buFont typeface="Helvetica Neue"/>
              <a:buNone/>
              <a:defRPr b="0" i="0" sz="100" u="none">
                <a:latin typeface="Helvetica Neue"/>
                <a:ea typeface="Helvetica Neue"/>
                <a:cs typeface="Helvetica Neue"/>
                <a:sym typeface="Helvetica Neue"/>
              </a:defRPr>
            </a:lvl2pPr>
            <a:lvl3pPr indent="0" lvl="2" marL="0" marR="0" rtl="0" algn="ctr">
              <a:lnSpc>
                <a:spcPct val="100000"/>
              </a:lnSpc>
              <a:spcBef>
                <a:spcPts val="0"/>
              </a:spcBef>
              <a:spcAft>
                <a:spcPts val="0"/>
              </a:spcAft>
              <a:buSzPts val="100"/>
              <a:buFont typeface="Helvetica Neue"/>
              <a:buNone/>
              <a:defRPr b="0" i="0" sz="100" u="none">
                <a:latin typeface="Helvetica Neue"/>
                <a:ea typeface="Helvetica Neue"/>
                <a:cs typeface="Helvetica Neue"/>
                <a:sym typeface="Helvetica Neue"/>
              </a:defRPr>
            </a:lvl3pPr>
            <a:lvl4pPr indent="0" lvl="3" marL="0" marR="0" rtl="0" algn="ctr">
              <a:lnSpc>
                <a:spcPct val="100000"/>
              </a:lnSpc>
              <a:spcBef>
                <a:spcPts val="0"/>
              </a:spcBef>
              <a:spcAft>
                <a:spcPts val="0"/>
              </a:spcAft>
              <a:buSzPts val="100"/>
              <a:buFont typeface="Helvetica Neue"/>
              <a:buNone/>
              <a:defRPr b="0" i="0" sz="100" u="none">
                <a:latin typeface="Helvetica Neue"/>
                <a:ea typeface="Helvetica Neue"/>
                <a:cs typeface="Helvetica Neue"/>
                <a:sym typeface="Helvetica Neue"/>
              </a:defRPr>
            </a:lvl4pPr>
            <a:lvl5pPr indent="0" lvl="4" marL="0" marR="0" rtl="0" algn="ctr">
              <a:lnSpc>
                <a:spcPct val="100000"/>
              </a:lnSpc>
              <a:spcBef>
                <a:spcPts val="0"/>
              </a:spcBef>
              <a:spcAft>
                <a:spcPts val="0"/>
              </a:spcAft>
              <a:buSzPts val="100"/>
              <a:buFont typeface="Helvetica Neue"/>
              <a:buNone/>
              <a:defRPr b="0" i="0" sz="100" u="none">
                <a:latin typeface="Helvetica Neue"/>
                <a:ea typeface="Helvetica Neue"/>
                <a:cs typeface="Helvetica Neue"/>
                <a:sym typeface="Helvetica Neue"/>
              </a:defRPr>
            </a:lvl5pPr>
            <a:lvl6pPr indent="0" lvl="5" marL="0" marR="0" rtl="0" algn="ctr">
              <a:lnSpc>
                <a:spcPct val="100000"/>
              </a:lnSpc>
              <a:spcBef>
                <a:spcPts val="0"/>
              </a:spcBef>
              <a:spcAft>
                <a:spcPts val="0"/>
              </a:spcAft>
              <a:buSzPts val="100"/>
              <a:buFont typeface="Helvetica Neue"/>
              <a:buNone/>
              <a:defRPr b="0" i="0" sz="100" u="none">
                <a:latin typeface="Helvetica Neue"/>
                <a:ea typeface="Helvetica Neue"/>
                <a:cs typeface="Helvetica Neue"/>
                <a:sym typeface="Helvetica Neue"/>
              </a:defRPr>
            </a:lvl6pPr>
            <a:lvl7pPr indent="0" lvl="6" marL="0" marR="0" rtl="0" algn="ctr">
              <a:lnSpc>
                <a:spcPct val="100000"/>
              </a:lnSpc>
              <a:spcBef>
                <a:spcPts val="0"/>
              </a:spcBef>
              <a:spcAft>
                <a:spcPts val="0"/>
              </a:spcAft>
              <a:buSzPts val="100"/>
              <a:buFont typeface="Helvetica Neue"/>
              <a:buNone/>
              <a:defRPr b="0" i="0" sz="100" u="none">
                <a:latin typeface="Helvetica Neue"/>
                <a:ea typeface="Helvetica Neue"/>
                <a:cs typeface="Helvetica Neue"/>
                <a:sym typeface="Helvetica Neue"/>
              </a:defRPr>
            </a:lvl7pPr>
            <a:lvl8pPr indent="0" lvl="7" marL="0" marR="0" rtl="0" algn="ctr">
              <a:lnSpc>
                <a:spcPct val="100000"/>
              </a:lnSpc>
              <a:spcBef>
                <a:spcPts val="0"/>
              </a:spcBef>
              <a:spcAft>
                <a:spcPts val="0"/>
              </a:spcAft>
              <a:buSzPts val="100"/>
              <a:buFont typeface="Helvetica Neue"/>
              <a:buNone/>
              <a:defRPr b="0" i="0" sz="100" u="none">
                <a:latin typeface="Helvetica Neue"/>
                <a:ea typeface="Helvetica Neue"/>
                <a:cs typeface="Helvetica Neue"/>
                <a:sym typeface="Helvetica Neue"/>
              </a:defRPr>
            </a:lvl8pPr>
            <a:lvl9pPr indent="0" lvl="8" marL="0" marR="0" rtl="0" algn="ctr">
              <a:lnSpc>
                <a:spcPct val="100000"/>
              </a:lnSpc>
              <a:spcBef>
                <a:spcPts val="0"/>
              </a:spcBef>
              <a:spcAft>
                <a:spcPts val="0"/>
              </a:spcAft>
              <a:buSzPts val="100"/>
              <a:buFont typeface="Helvetica Neue"/>
              <a:buNone/>
              <a:defRPr b="0" i="0" sz="100" u="none">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1400">
              <a:latin typeface="Arial"/>
              <a:ea typeface="Arial"/>
              <a:cs typeface="Arial"/>
              <a:sym typeface="Arial"/>
            </a:endParaRPr>
          </a:p>
        </p:txBody>
      </p:sp>
      <p:sp>
        <p:nvSpPr>
          <p:cNvPr id="80" name="Google Shape;80;p8"/>
          <p:cNvSpPr txBox="1"/>
          <p:nvPr/>
        </p:nvSpPr>
        <p:spPr>
          <a:xfrm>
            <a:off x="2571750" y="547687"/>
            <a:ext cx="5327650" cy="3175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111111"/>
              </a:buClr>
              <a:buSzPts val="1400"/>
              <a:buFont typeface="Helvetica Neue"/>
              <a:buNone/>
            </a:pPr>
            <a:r>
              <a:rPr b="1" i="0" lang="en-US" sz="1400" u="none">
                <a:solidFill>
                  <a:srgbClr val="111111"/>
                </a:solidFill>
                <a:latin typeface="Helvetica Neue"/>
                <a:ea typeface="Helvetica Neue"/>
                <a:cs typeface="Helvetica Neue"/>
                <a:sym typeface="Helvetica Neue"/>
              </a:rPr>
              <a:t>Polkadot Decoded</a:t>
            </a:r>
            <a:r>
              <a:rPr b="0" i="0" lang="en-US" sz="1400" u="none">
                <a:solidFill>
                  <a:srgbClr val="111111"/>
                </a:solidFill>
                <a:latin typeface="Helvetica Neue"/>
                <a:ea typeface="Helvetica Neue"/>
                <a:cs typeface="Helvetica Neue"/>
                <a:sym typeface="Helvetica Neue"/>
              </a:rPr>
              <a:t> ———  The Community Conference</a:t>
            </a:r>
            <a:endParaRPr/>
          </a:p>
        </p:txBody>
      </p:sp>
      <p:pic>
        <p:nvPicPr>
          <p:cNvPr id="81" name="Google Shape;81;p8"/>
          <p:cNvPicPr preferRelativeResize="0"/>
          <p:nvPr/>
        </p:nvPicPr>
        <p:blipFill rotWithShape="1">
          <a:blip r:embed="rId2">
            <a:alphaModFix/>
          </a:blip>
          <a:srcRect b="0" l="0" r="0" t="0"/>
          <a:stretch/>
        </p:blipFill>
        <p:spPr>
          <a:xfrm>
            <a:off x="744537" y="527050"/>
            <a:ext cx="1141412" cy="257175"/>
          </a:xfrm>
          <a:prstGeom prst="rect">
            <a:avLst/>
          </a:prstGeom>
          <a:noFill/>
          <a:ln>
            <a:noFill/>
          </a:ln>
        </p:spPr>
      </p:pic>
      <p:sp>
        <p:nvSpPr>
          <p:cNvPr id="82" name="Google Shape;82;p8"/>
          <p:cNvSpPr txBox="1"/>
          <p:nvPr/>
        </p:nvSpPr>
        <p:spPr>
          <a:xfrm>
            <a:off x="21339175" y="547687"/>
            <a:ext cx="2238375" cy="317500"/>
          </a:xfrm>
          <a:prstGeom prst="rect">
            <a:avLst/>
          </a:prstGeom>
          <a:noFill/>
          <a:ln>
            <a:noFill/>
          </a:ln>
        </p:spPr>
        <p:txBody>
          <a:bodyPr anchorCtr="0" anchor="ctr" bIns="50800" lIns="50800" spcFirstLastPara="1" rIns="50800" wrap="square" tIns="50800">
            <a:spAutoFit/>
          </a:bodyPr>
          <a:lstStyle/>
          <a:p>
            <a:pPr indent="0" lvl="0" marL="0" marR="0" rtl="0" algn="r">
              <a:lnSpc>
                <a:spcPct val="100000"/>
              </a:lnSpc>
              <a:spcBef>
                <a:spcPts val="0"/>
              </a:spcBef>
              <a:spcAft>
                <a:spcPts val="0"/>
              </a:spcAft>
              <a:buSzPts val="100"/>
              <a:buFont typeface="Helvetica Neue"/>
              <a:buNone/>
            </a:pPr>
            <a:r>
              <a:rPr b="0" i="0" lang="en-US" sz="100" u="none">
                <a:latin typeface="Helvetica Neue"/>
                <a:ea typeface="Helvetica Neue"/>
                <a:cs typeface="Helvetica Neue"/>
                <a:sym typeface="Helvetica Neue"/>
              </a:rPr>
              <a:t>3rd December, 2020</a:t>
            </a:r>
            <a:endParaRPr/>
          </a:p>
        </p:txBody>
      </p:sp>
    </p:spTree>
  </p:cSld>
  <p:clrMap accent1="accent1" accent2="accent2" accent3="accent3" accent4="accent4" accent5="accent5" accent6="accent6" bg1="lt1" bg2="dk2" tx1="dk1" tx2="lt2" folHlink="folHlink" hlink="hlink"/>
  <p:sldLayoutIdLst>
    <p:sldLayoutId id="2147483652"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comments" Target="../comments/commen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comments" Target="../comments/commen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comments" Target="../comments/comment3.xml"/><Relationship Id="rId4" Type="http://schemas.openxmlformats.org/officeDocument/2006/relationships/image" Target="../media/image20.png"/><Relationship Id="rId5"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2" name="Shape 92"/>
        <p:cNvGrpSpPr/>
        <p:nvPr/>
      </p:nvGrpSpPr>
      <p:grpSpPr>
        <a:xfrm>
          <a:off x="0" y="0"/>
          <a:ext cx="0" cy="0"/>
          <a:chOff x="0" y="0"/>
          <a:chExt cx="0" cy="0"/>
        </a:xfrm>
      </p:grpSpPr>
      <p:sp>
        <p:nvSpPr>
          <p:cNvPr id="93" name="Google Shape;93;p10"/>
          <p:cNvSpPr txBox="1"/>
          <p:nvPr>
            <p:ph type="ctrTitle"/>
          </p:nvPr>
        </p:nvSpPr>
        <p:spPr>
          <a:xfrm>
            <a:off x="1200150" y="3048000"/>
            <a:ext cx="10991700" cy="6156300"/>
          </a:xfrm>
          <a:prstGeom prst="rect">
            <a:avLst/>
          </a:prstGeom>
          <a:noFill/>
          <a:ln>
            <a:noFill/>
          </a:ln>
        </p:spPr>
        <p:txBody>
          <a:bodyPr anchorCtr="0" anchor="ctr" bIns="50800" lIns="50800" spcFirstLastPara="1" rIns="50800" wrap="square" tIns="50800">
            <a:noAutofit/>
          </a:bodyPr>
          <a:lstStyle/>
          <a:p>
            <a:pPr indent="0" lvl="0" marL="0" rtl="0" algn="r">
              <a:lnSpc>
                <a:spcPct val="80000"/>
              </a:lnSpc>
              <a:spcBef>
                <a:spcPts val="0"/>
              </a:spcBef>
              <a:spcAft>
                <a:spcPts val="0"/>
              </a:spcAft>
              <a:buClr>
                <a:srgbClr val="FFFFFF"/>
              </a:buClr>
              <a:buSzPts val="14500"/>
              <a:buFont typeface="Helvetica Neue"/>
              <a:buNone/>
            </a:pPr>
            <a:r>
              <a:rPr lang="en-US" sz="14500">
                <a:solidFill>
                  <a:srgbClr val="FFFFFF"/>
                </a:solidFill>
              </a:rPr>
              <a:t>Auctions</a:t>
            </a:r>
            <a:endParaRPr sz="14500">
              <a:solidFill>
                <a:srgbClr val="FFFFFF"/>
              </a:solidFill>
            </a:endParaRPr>
          </a:p>
          <a:p>
            <a:pPr indent="0" lvl="0" marL="0" rtl="0" algn="r">
              <a:lnSpc>
                <a:spcPct val="80000"/>
              </a:lnSpc>
              <a:spcBef>
                <a:spcPts val="0"/>
              </a:spcBef>
              <a:spcAft>
                <a:spcPts val="0"/>
              </a:spcAft>
              <a:buClr>
                <a:srgbClr val="FFFFFF"/>
              </a:buClr>
              <a:buSzPts val="14500"/>
              <a:buFont typeface="Helvetica Neue"/>
              <a:buNone/>
            </a:pPr>
            <a:r>
              <a:rPr lang="en-US" sz="14500">
                <a:solidFill>
                  <a:srgbClr val="FFFFFF"/>
                </a:solidFill>
              </a:rPr>
              <a:t>Crowdloans</a:t>
            </a:r>
            <a:endParaRPr sz="14500">
              <a:solidFill>
                <a:srgbClr val="FFFFFF"/>
              </a:solidFill>
            </a:endParaRPr>
          </a:p>
          <a:p>
            <a:pPr indent="0" lvl="0" marL="0" rtl="0" algn="r">
              <a:lnSpc>
                <a:spcPct val="80000"/>
              </a:lnSpc>
              <a:spcBef>
                <a:spcPts val="0"/>
              </a:spcBef>
              <a:spcAft>
                <a:spcPts val="0"/>
              </a:spcAft>
              <a:buClr>
                <a:srgbClr val="FFFFFF"/>
              </a:buClr>
              <a:buSzPts val="14500"/>
              <a:buFont typeface="Helvetica Neue"/>
              <a:buNone/>
            </a:pPr>
            <a:r>
              <a:rPr lang="en-US" sz="14500">
                <a:solidFill>
                  <a:srgbClr val="FFFFFF"/>
                </a:solidFill>
              </a:rPr>
              <a:t>Slots</a:t>
            </a:r>
            <a:endParaRPr sz="14500">
              <a:solidFill>
                <a:srgbClr val="FFFFFF"/>
              </a:solidFill>
            </a:endParaRPr>
          </a:p>
        </p:txBody>
      </p:sp>
      <p:sp>
        <p:nvSpPr>
          <p:cNvPr id="94" name="Google Shape;94;p10"/>
          <p:cNvSpPr txBox="1"/>
          <p:nvPr>
            <p:ph idx="1" type="subTitle"/>
          </p:nvPr>
        </p:nvSpPr>
        <p:spPr>
          <a:xfrm>
            <a:off x="1200150" y="9367837"/>
            <a:ext cx="21971100" cy="19050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Clr>
                <a:srgbClr val="FFFFFF"/>
              </a:buClr>
              <a:buSzPts val="6900"/>
              <a:buFont typeface="Helvetica Neue"/>
              <a:buNone/>
            </a:pPr>
            <a:r>
              <a:rPr b="0" lang="en-US" sz="6900">
                <a:solidFill>
                  <a:srgbClr val="FFFFFF"/>
                </a:solidFill>
              </a:rPr>
              <a:t>oh my!</a:t>
            </a:r>
            <a:endParaRPr/>
          </a:p>
        </p:txBody>
      </p:sp>
      <p:sp>
        <p:nvSpPr>
          <p:cNvPr id="95" name="Google Shape;95;p10"/>
          <p:cNvSpPr txBox="1"/>
          <p:nvPr/>
        </p:nvSpPr>
        <p:spPr>
          <a:xfrm>
            <a:off x="1204912" y="12203112"/>
            <a:ext cx="21972588" cy="636587"/>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000"/>
              <a:buFont typeface="Helvetica Neue"/>
              <a:buNone/>
            </a:pPr>
            <a:r>
              <a:rPr b="1" lang="en-US" sz="3000">
                <a:solidFill>
                  <a:srgbClr val="FFFFFF"/>
                </a:solidFill>
                <a:latin typeface="Helvetica Neue"/>
                <a:ea typeface="Helvetica Neue"/>
                <a:cs typeface="Helvetica Neue"/>
                <a:sym typeface="Helvetica Neue"/>
              </a:rPr>
              <a:t>Shawn Tabrizi</a:t>
            </a:r>
            <a:r>
              <a:rPr b="1" i="0" lang="en-US" sz="3000" u="none" cap="none" strike="noStrike">
                <a:solidFill>
                  <a:srgbClr val="FFFFFF"/>
                </a:solidFill>
                <a:latin typeface="Helvetica Neue"/>
                <a:ea typeface="Helvetica Neue"/>
                <a:cs typeface="Helvetica Neue"/>
                <a:sym typeface="Helvetica Neue"/>
              </a:rPr>
              <a:t> </a:t>
            </a:r>
            <a:r>
              <a:rPr b="0" i="0" lang="en-US" sz="3000" u="none" cap="none" strike="noStrike">
                <a:solidFill>
                  <a:srgbClr val="FFFFFF"/>
                </a:solidFill>
                <a:latin typeface="Helvetica Neue"/>
                <a:ea typeface="Helvetica Neue"/>
                <a:cs typeface="Helvetica Neue"/>
                <a:sym typeface="Helvetica Neue"/>
              </a:rPr>
              <a:t>— </a:t>
            </a:r>
            <a:r>
              <a:rPr lang="en-US" sz="3000">
                <a:solidFill>
                  <a:srgbClr val="FFFFFF"/>
                </a:solidFill>
                <a:latin typeface="Helvetica Neue"/>
                <a:ea typeface="Helvetica Neue"/>
                <a:cs typeface="Helvetica Neue"/>
                <a:sym typeface="Helvetica Neue"/>
              </a:rPr>
              <a:t>Software Developer</a:t>
            </a:r>
            <a:r>
              <a:rPr b="0" i="0" lang="en-US" sz="3000" u="none" cap="none" strike="noStrike">
                <a:solidFill>
                  <a:srgbClr val="FFFFFF"/>
                </a:solidFill>
                <a:latin typeface="Helvetica Neue"/>
                <a:ea typeface="Helvetica Neue"/>
                <a:cs typeface="Helvetica Neue"/>
                <a:sym typeface="Helvetica Neue"/>
              </a:rPr>
              <a:t>, </a:t>
            </a:r>
            <a:r>
              <a:rPr lang="en-US" sz="3000">
                <a:solidFill>
                  <a:srgbClr val="FFFFFF"/>
                </a:solidFill>
                <a:latin typeface="Helvetica Neue"/>
                <a:ea typeface="Helvetica Neue"/>
                <a:cs typeface="Helvetica Neue"/>
                <a:sym typeface="Helvetica Neue"/>
              </a:rPr>
              <a:t>Parity Technologies</a:t>
            </a:r>
            <a:endParaRPr/>
          </a:p>
        </p:txBody>
      </p:sp>
      <p:sp>
        <p:nvSpPr>
          <p:cNvPr id="96" name="Google Shape;96;p10"/>
          <p:cNvSpPr txBox="1"/>
          <p:nvPr>
            <p:ph type="ctrTitle"/>
          </p:nvPr>
        </p:nvSpPr>
        <p:spPr>
          <a:xfrm>
            <a:off x="12191850" y="3048000"/>
            <a:ext cx="10991700" cy="6319800"/>
          </a:xfrm>
          <a:prstGeom prst="rect">
            <a:avLst/>
          </a:prstGeom>
          <a:noFill/>
          <a:ln>
            <a:noFill/>
          </a:ln>
        </p:spPr>
        <p:txBody>
          <a:bodyPr anchorCtr="0" anchor="ctr" bIns="50800" lIns="50800" spcFirstLastPara="1" rIns="50800" wrap="square" tIns="50800">
            <a:noAutofit/>
          </a:bodyPr>
          <a:lstStyle/>
          <a:p>
            <a:pPr indent="0" lvl="0" marL="0" rtl="0" algn="l">
              <a:lnSpc>
                <a:spcPct val="80000"/>
              </a:lnSpc>
              <a:spcBef>
                <a:spcPts val="0"/>
              </a:spcBef>
              <a:spcAft>
                <a:spcPts val="0"/>
              </a:spcAft>
              <a:buClr>
                <a:srgbClr val="FFFFFF"/>
              </a:buClr>
              <a:buSzPts val="14500"/>
              <a:buFont typeface="Helvetica Neue"/>
              <a:buNone/>
            </a:pPr>
            <a:r>
              <a:rPr lang="en-US" sz="30000">
                <a:solidFill>
                  <a:srgbClr val="FFFFFF"/>
                </a:solidFill>
              </a:rPr>
              <a:t>&amp;</a:t>
            </a:r>
            <a:endParaRPr sz="300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graphicFrame>
        <p:nvGraphicFramePr>
          <p:cNvPr id="289" name="Google Shape;289;p19"/>
          <p:cNvGraphicFramePr/>
          <p:nvPr/>
        </p:nvGraphicFramePr>
        <p:xfrm>
          <a:off x="831200" y="8119000"/>
          <a:ext cx="3000000" cy="3000000"/>
        </p:xfrm>
        <a:graphic>
          <a:graphicData uri="http://schemas.openxmlformats.org/drawingml/2006/table">
            <a:tbl>
              <a:tblPr>
                <a:noFill/>
                <a:tableStyleId>{EA2C8475-5537-458F-95A5-A0B815E64BFB}</a:tableStyleId>
              </a:tblPr>
              <a:tblGrid>
                <a:gridCol w="3486800"/>
                <a:gridCol w="3454450"/>
                <a:gridCol w="2915225"/>
                <a:gridCol w="5481125"/>
                <a:gridCol w="7258800"/>
              </a:tblGrid>
              <a:tr h="1303475">
                <a:tc>
                  <a:txBody>
                    <a:bodyPr/>
                    <a:lstStyle/>
                    <a:p>
                      <a:pPr indent="0" lvl="0" marL="0" rtl="0" algn="ctr">
                        <a:spcBef>
                          <a:spcPts val="0"/>
                        </a:spcBef>
                        <a:spcAft>
                          <a:spcPts val="0"/>
                        </a:spcAft>
                        <a:buNone/>
                      </a:pPr>
                      <a:r>
                        <a:rPr lang="en-US" sz="3700">
                          <a:solidFill>
                            <a:srgbClr val="FFFFFF"/>
                          </a:solidFill>
                          <a:latin typeface="Roboto Light"/>
                          <a:ea typeface="Roboto Light"/>
                          <a:cs typeface="Roboto Light"/>
                          <a:sym typeface="Roboto Light"/>
                        </a:rPr>
                        <a:t>Bridge Hubs</a:t>
                      </a:r>
                      <a:endParaRPr sz="3700">
                        <a:solidFill>
                          <a:srgbClr val="FFFFFF"/>
                        </a:solidFill>
                        <a:latin typeface="Roboto Light"/>
                        <a:ea typeface="Roboto Light"/>
                        <a:cs typeface="Roboto Light"/>
                        <a:sym typeface="Roboto Light"/>
                      </a:endParaRPr>
                    </a:p>
                  </a:txBody>
                  <a:tcPr marT="243800" marB="243800" marR="243800" marL="243800" anchor="ctr">
                    <a:solidFill>
                      <a:srgbClr val="6622D1"/>
                    </a:solidFill>
                  </a:tcPr>
                </a:tc>
                <a:tc>
                  <a:txBody>
                    <a:bodyPr/>
                    <a:lstStyle/>
                    <a:p>
                      <a:pPr indent="0" lvl="0" marL="0" rtl="0" algn="ctr">
                        <a:spcBef>
                          <a:spcPts val="0"/>
                        </a:spcBef>
                        <a:spcAft>
                          <a:spcPts val="0"/>
                        </a:spcAft>
                        <a:buNone/>
                      </a:pPr>
                      <a:r>
                        <a:rPr lang="en-US" sz="3700">
                          <a:solidFill>
                            <a:srgbClr val="FFFFFF"/>
                          </a:solidFill>
                          <a:latin typeface="Roboto Light"/>
                          <a:ea typeface="Roboto Light"/>
                          <a:cs typeface="Roboto Light"/>
                          <a:sym typeface="Roboto Light"/>
                        </a:rPr>
                        <a:t>Utility</a:t>
                      </a:r>
                      <a:endParaRPr sz="3700">
                        <a:solidFill>
                          <a:srgbClr val="FFFFFF"/>
                        </a:solidFill>
                        <a:latin typeface="Roboto Light"/>
                        <a:ea typeface="Roboto Light"/>
                        <a:cs typeface="Roboto Light"/>
                        <a:sym typeface="Roboto Light"/>
                      </a:endParaRPr>
                    </a:p>
                  </a:txBody>
                  <a:tcPr marT="243800" marB="243800" marR="243800" marL="243800" anchor="ctr">
                    <a:solidFill>
                      <a:srgbClr val="6622D1"/>
                    </a:solidFill>
                  </a:tcPr>
                </a:tc>
                <a:tc>
                  <a:txBody>
                    <a:bodyPr/>
                    <a:lstStyle/>
                    <a:p>
                      <a:pPr indent="0" lvl="0" marL="0" rtl="0" algn="ctr">
                        <a:spcBef>
                          <a:spcPts val="0"/>
                        </a:spcBef>
                        <a:spcAft>
                          <a:spcPts val="0"/>
                        </a:spcAft>
                        <a:buNone/>
                      </a:pPr>
                      <a:r>
                        <a:rPr lang="en-US" sz="3700">
                          <a:solidFill>
                            <a:srgbClr val="FFFFFF"/>
                          </a:solidFill>
                          <a:latin typeface="Roboto Light"/>
                          <a:ea typeface="Roboto Light"/>
                          <a:cs typeface="Roboto Light"/>
                          <a:sym typeface="Roboto Light"/>
                        </a:rPr>
                        <a:t>System</a:t>
                      </a:r>
                      <a:endParaRPr sz="3700">
                        <a:solidFill>
                          <a:srgbClr val="FFFFFF"/>
                        </a:solidFill>
                        <a:latin typeface="Roboto Light"/>
                        <a:ea typeface="Roboto Light"/>
                        <a:cs typeface="Roboto Light"/>
                        <a:sym typeface="Roboto Light"/>
                      </a:endParaRPr>
                    </a:p>
                  </a:txBody>
                  <a:tcPr marT="243800" marB="243800" marR="243800" marL="243800" anchor="ctr">
                    <a:solidFill>
                      <a:srgbClr val="6622D1"/>
                    </a:solidFill>
                  </a:tcPr>
                </a:tc>
                <a:tc>
                  <a:txBody>
                    <a:bodyPr/>
                    <a:lstStyle/>
                    <a:p>
                      <a:pPr indent="0" lvl="0" marL="0" rtl="0" algn="ctr">
                        <a:spcBef>
                          <a:spcPts val="0"/>
                        </a:spcBef>
                        <a:spcAft>
                          <a:spcPts val="0"/>
                        </a:spcAft>
                        <a:buNone/>
                      </a:pPr>
                      <a:r>
                        <a:rPr lang="en-US" sz="3700">
                          <a:latin typeface="Roboto Light"/>
                          <a:ea typeface="Roboto Light"/>
                          <a:cs typeface="Roboto Light"/>
                          <a:sym typeface="Roboto Light"/>
                        </a:rPr>
                        <a:t>Leased Slots</a:t>
                      </a:r>
                      <a:endParaRPr sz="3700">
                        <a:latin typeface="Roboto Light"/>
                        <a:ea typeface="Roboto Light"/>
                        <a:cs typeface="Roboto Light"/>
                        <a:sym typeface="Roboto Light"/>
                      </a:endParaRPr>
                    </a:p>
                  </a:txBody>
                  <a:tcPr marT="243800" marB="243800" marR="243800" marL="243800" anchor="ctr">
                    <a:solidFill>
                      <a:srgbClr val="FFFF00"/>
                    </a:solidFill>
                  </a:tcPr>
                </a:tc>
                <a:tc>
                  <a:txBody>
                    <a:bodyPr/>
                    <a:lstStyle/>
                    <a:p>
                      <a:pPr indent="0" lvl="0" marL="0" rtl="0" algn="ctr">
                        <a:spcBef>
                          <a:spcPts val="0"/>
                        </a:spcBef>
                        <a:spcAft>
                          <a:spcPts val="0"/>
                        </a:spcAft>
                        <a:buNone/>
                      </a:pPr>
                      <a:r>
                        <a:rPr lang="en-US" sz="3700">
                          <a:latin typeface="Roboto Light"/>
                          <a:ea typeface="Roboto Light"/>
                          <a:cs typeface="Roboto Light"/>
                          <a:sym typeface="Roboto Light"/>
                        </a:rPr>
                        <a:t>Parathread Pool</a:t>
                      </a:r>
                      <a:endParaRPr sz="3700">
                        <a:latin typeface="Roboto Light"/>
                        <a:ea typeface="Roboto Light"/>
                        <a:cs typeface="Roboto Light"/>
                        <a:sym typeface="Roboto Light"/>
                      </a:endParaRPr>
                    </a:p>
                  </a:txBody>
                  <a:tcPr marT="243800" marB="243800" marR="243800" marL="243800" anchor="ctr">
                    <a:solidFill>
                      <a:srgbClr val="00FFFF"/>
                    </a:solidFill>
                  </a:tcPr>
                </a:tc>
              </a:tr>
            </a:tbl>
          </a:graphicData>
        </a:graphic>
      </p:graphicFrame>
      <p:sp>
        <p:nvSpPr>
          <p:cNvPr id="290" name="Google Shape;290;p19"/>
          <p:cNvSpPr txBox="1"/>
          <p:nvPr/>
        </p:nvSpPr>
        <p:spPr>
          <a:xfrm>
            <a:off x="831200" y="9828867"/>
            <a:ext cx="9856800" cy="1303200"/>
          </a:xfrm>
          <a:prstGeom prst="rect">
            <a:avLst/>
          </a:prstGeom>
          <a:noFill/>
          <a:ln>
            <a:noFill/>
          </a:ln>
        </p:spPr>
        <p:txBody>
          <a:bodyPr anchorCtr="0" anchor="t" bIns="243800" lIns="243800" spcFirstLastPara="1" rIns="243800" wrap="square" tIns="243800">
            <a:noAutofit/>
          </a:bodyPr>
          <a:lstStyle/>
          <a:p>
            <a:pPr indent="0" lvl="0" marL="0" rtl="0" algn="ctr">
              <a:spcBef>
                <a:spcPts val="0"/>
              </a:spcBef>
              <a:spcAft>
                <a:spcPts val="0"/>
              </a:spcAft>
              <a:buNone/>
            </a:pPr>
            <a:r>
              <a:rPr lang="en-US" sz="4800">
                <a:solidFill>
                  <a:srgbClr val="FFFFFF"/>
                </a:solidFill>
                <a:latin typeface="Helvetica Neue Light"/>
                <a:ea typeface="Helvetica Neue Light"/>
                <a:cs typeface="Helvetica Neue Light"/>
                <a:sym typeface="Helvetica Neue Light"/>
              </a:rPr>
              <a:t>10 - 30 Common Good</a:t>
            </a:r>
            <a:endParaRPr sz="4800">
              <a:solidFill>
                <a:srgbClr val="FFFFFF"/>
              </a:solidFill>
              <a:latin typeface="Helvetica Neue Light"/>
              <a:ea typeface="Helvetica Neue Light"/>
              <a:cs typeface="Helvetica Neue Light"/>
              <a:sym typeface="Helvetica Neue Light"/>
            </a:endParaRPr>
          </a:p>
        </p:txBody>
      </p:sp>
      <p:sp>
        <p:nvSpPr>
          <p:cNvPr id="291" name="Google Shape;291;p19"/>
          <p:cNvSpPr txBox="1"/>
          <p:nvPr/>
        </p:nvSpPr>
        <p:spPr>
          <a:xfrm>
            <a:off x="10687667" y="9828867"/>
            <a:ext cx="5480700" cy="1303200"/>
          </a:xfrm>
          <a:prstGeom prst="rect">
            <a:avLst/>
          </a:prstGeom>
          <a:noFill/>
          <a:ln>
            <a:noFill/>
          </a:ln>
        </p:spPr>
        <p:txBody>
          <a:bodyPr anchorCtr="0" anchor="t" bIns="243800" lIns="243800" spcFirstLastPara="1" rIns="243800" wrap="square" tIns="243800">
            <a:noAutofit/>
          </a:bodyPr>
          <a:lstStyle/>
          <a:p>
            <a:pPr indent="0" lvl="0" marL="0" rtl="0" algn="ctr">
              <a:spcBef>
                <a:spcPts val="0"/>
              </a:spcBef>
              <a:spcAft>
                <a:spcPts val="0"/>
              </a:spcAft>
              <a:buNone/>
            </a:pPr>
            <a:r>
              <a:rPr lang="en-US" sz="4800">
                <a:solidFill>
                  <a:srgbClr val="FFFFFF"/>
                </a:solidFill>
                <a:latin typeface="Helvetica Neue Light"/>
                <a:ea typeface="Helvetica Neue Light"/>
                <a:cs typeface="Helvetica Neue Light"/>
                <a:sym typeface="Helvetica Neue Light"/>
              </a:rPr>
              <a:t>40 - 90</a:t>
            </a:r>
            <a:endParaRPr sz="4800">
              <a:solidFill>
                <a:srgbClr val="FFFFFF"/>
              </a:solidFill>
              <a:latin typeface="Helvetica Neue Light"/>
              <a:ea typeface="Helvetica Neue Light"/>
              <a:cs typeface="Helvetica Neue Light"/>
              <a:sym typeface="Helvetica Neue Light"/>
            </a:endParaRPr>
          </a:p>
          <a:p>
            <a:pPr indent="0" lvl="0" marL="0" rtl="0" algn="ctr">
              <a:spcBef>
                <a:spcPts val="0"/>
              </a:spcBef>
              <a:spcAft>
                <a:spcPts val="0"/>
              </a:spcAft>
              <a:buNone/>
            </a:pPr>
            <a:r>
              <a:rPr lang="en-US" sz="4800">
                <a:solidFill>
                  <a:srgbClr val="FFFFFF"/>
                </a:solidFill>
                <a:latin typeface="Helvetica Neue Light"/>
                <a:ea typeface="Helvetica Neue Light"/>
                <a:cs typeface="Helvetica Neue Light"/>
                <a:sym typeface="Helvetica Neue Light"/>
              </a:rPr>
              <a:t>Lease Slots</a:t>
            </a:r>
            <a:endParaRPr sz="4800">
              <a:solidFill>
                <a:srgbClr val="FFFFFF"/>
              </a:solidFill>
              <a:latin typeface="Helvetica Neue Light"/>
              <a:ea typeface="Helvetica Neue Light"/>
              <a:cs typeface="Helvetica Neue Light"/>
              <a:sym typeface="Helvetica Neue Light"/>
            </a:endParaRPr>
          </a:p>
        </p:txBody>
      </p:sp>
      <p:sp>
        <p:nvSpPr>
          <p:cNvPr id="292" name="Google Shape;292;p19"/>
          <p:cNvSpPr txBox="1"/>
          <p:nvPr/>
        </p:nvSpPr>
        <p:spPr>
          <a:xfrm>
            <a:off x="16168800" y="9828867"/>
            <a:ext cx="7259100" cy="1527300"/>
          </a:xfrm>
          <a:prstGeom prst="rect">
            <a:avLst/>
          </a:prstGeom>
          <a:noFill/>
          <a:ln>
            <a:noFill/>
          </a:ln>
        </p:spPr>
        <p:txBody>
          <a:bodyPr anchorCtr="0" anchor="t" bIns="243800" lIns="243800" spcFirstLastPara="1" rIns="243800" wrap="square" tIns="243800">
            <a:noAutofit/>
          </a:bodyPr>
          <a:lstStyle/>
          <a:p>
            <a:pPr indent="0" lvl="0" marL="0" rtl="0" algn="ctr">
              <a:spcBef>
                <a:spcPts val="0"/>
              </a:spcBef>
              <a:spcAft>
                <a:spcPts val="0"/>
              </a:spcAft>
              <a:buNone/>
            </a:pPr>
            <a:r>
              <a:rPr lang="en-US" sz="4800">
                <a:solidFill>
                  <a:srgbClr val="FFFFFF"/>
                </a:solidFill>
                <a:latin typeface="Helvetica Neue Light"/>
                <a:ea typeface="Helvetica Neue Light"/>
                <a:cs typeface="Helvetica Neue Light"/>
                <a:sym typeface="Helvetica Neue Light"/>
              </a:rPr>
              <a:t>Up to 50 parathreads executing per block</a:t>
            </a:r>
            <a:endParaRPr sz="4800">
              <a:solidFill>
                <a:srgbClr val="FFFFFF"/>
              </a:solidFill>
              <a:latin typeface="Helvetica Neue Light"/>
              <a:ea typeface="Helvetica Neue Light"/>
              <a:cs typeface="Helvetica Neue Light"/>
              <a:sym typeface="Helvetica Neue Light"/>
            </a:endParaRPr>
          </a:p>
        </p:txBody>
      </p:sp>
      <p:sp>
        <p:nvSpPr>
          <p:cNvPr id="293" name="Google Shape;293;p19"/>
          <p:cNvSpPr txBox="1"/>
          <p:nvPr>
            <p:ph idx="1" type="body"/>
          </p:nvPr>
        </p:nvSpPr>
        <p:spPr>
          <a:xfrm>
            <a:off x="831100" y="3980925"/>
            <a:ext cx="22596300" cy="3147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0" lang="en-US" sz="7200">
                <a:solidFill>
                  <a:srgbClr val="FFFFFF"/>
                </a:solidFill>
              </a:rPr>
              <a:t>Optimistically, the Polkadot relay chain may support </a:t>
            </a:r>
            <a:r>
              <a:rPr lang="en-US" sz="7200">
                <a:solidFill>
                  <a:srgbClr val="FF1864"/>
                </a:solidFill>
              </a:rPr>
              <a:t>up to 100 parachains</a:t>
            </a:r>
            <a:r>
              <a:rPr b="0" lang="en-US" sz="7200">
                <a:solidFill>
                  <a:srgbClr val="FFFFFF"/>
                </a:solidFill>
              </a:rPr>
              <a:t> for each block.</a:t>
            </a:r>
            <a:endParaRPr sz="7200">
              <a:solidFill>
                <a:srgbClr val="FFFFFF"/>
              </a:solidFill>
            </a:endParaRPr>
          </a:p>
        </p:txBody>
      </p:sp>
      <p:sp>
        <p:nvSpPr>
          <p:cNvPr id="294" name="Google Shape;294;p19"/>
          <p:cNvSpPr txBox="1"/>
          <p:nvPr/>
        </p:nvSpPr>
        <p:spPr>
          <a:xfrm>
            <a:off x="1073150" y="1514475"/>
            <a:ext cx="10631100" cy="1580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6200"/>
              <a:buFont typeface="Helvetica Neue"/>
              <a:buNone/>
            </a:pPr>
            <a:r>
              <a:rPr b="1" lang="en-US" sz="9600">
                <a:solidFill>
                  <a:srgbClr val="FFFFFF"/>
                </a:solidFill>
                <a:latin typeface="Helvetica Neue"/>
                <a:ea typeface="Helvetica Neue"/>
                <a:cs typeface="Helvetica Neue"/>
                <a:sym typeface="Helvetica Neue"/>
              </a:rPr>
              <a:t>Slot Distribution</a:t>
            </a:r>
            <a:endParaRPr sz="96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8" name="Shape 298"/>
        <p:cNvGrpSpPr/>
        <p:nvPr/>
      </p:nvGrpSpPr>
      <p:grpSpPr>
        <a:xfrm>
          <a:off x="0" y="0"/>
          <a:ext cx="0" cy="0"/>
          <a:chOff x="0" y="0"/>
          <a:chExt cx="0" cy="0"/>
        </a:xfrm>
      </p:grpSpPr>
      <p:sp>
        <p:nvSpPr>
          <p:cNvPr id="299" name="Google Shape;299;p20"/>
          <p:cNvSpPr txBox="1"/>
          <p:nvPr/>
        </p:nvSpPr>
        <p:spPr>
          <a:xfrm>
            <a:off x="1073150" y="1514475"/>
            <a:ext cx="12861300" cy="1580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6200"/>
              <a:buFont typeface="Helvetica Neue"/>
              <a:buNone/>
            </a:pPr>
            <a:r>
              <a:rPr b="1" lang="en-US" sz="9600">
                <a:latin typeface="Helvetica Neue"/>
                <a:ea typeface="Helvetica Neue"/>
                <a:cs typeface="Helvetica Neue"/>
                <a:sym typeface="Helvetica Neue"/>
              </a:rPr>
              <a:t>Slot Onboarding</a:t>
            </a:r>
            <a:endParaRPr sz="9600"/>
          </a:p>
        </p:txBody>
      </p:sp>
      <p:grpSp>
        <p:nvGrpSpPr>
          <p:cNvPr id="300" name="Google Shape;300;p20"/>
          <p:cNvGrpSpPr/>
          <p:nvPr/>
        </p:nvGrpSpPr>
        <p:grpSpPr>
          <a:xfrm>
            <a:off x="1225650" y="5001725"/>
            <a:ext cx="22029800" cy="342900"/>
            <a:chOff x="1225650" y="5001725"/>
            <a:chExt cx="22029800" cy="342900"/>
          </a:xfrm>
        </p:grpSpPr>
        <p:sp>
          <p:nvSpPr>
            <p:cNvPr id="301" name="Google Shape;301;p20"/>
            <p:cNvSpPr/>
            <p:nvPr/>
          </p:nvSpPr>
          <p:spPr>
            <a:xfrm>
              <a:off x="1225650" y="5001725"/>
              <a:ext cx="10966500" cy="3429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302" name="Google Shape;302;p20"/>
            <p:cNvSpPr/>
            <p:nvPr/>
          </p:nvSpPr>
          <p:spPr>
            <a:xfrm>
              <a:off x="12288950" y="5001725"/>
              <a:ext cx="10966500" cy="3429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grpSp>
      <p:sp>
        <p:nvSpPr>
          <p:cNvPr id="303" name="Google Shape;303;p20"/>
          <p:cNvSpPr txBox="1"/>
          <p:nvPr/>
        </p:nvSpPr>
        <p:spPr>
          <a:xfrm>
            <a:off x="7675325" y="11347675"/>
            <a:ext cx="5473800" cy="12810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6200"/>
              <a:buFont typeface="Helvetica Neue"/>
              <a:buNone/>
            </a:pPr>
            <a:r>
              <a:rPr b="1" lang="en-US" sz="3600">
                <a:latin typeface="Helvetica Neue"/>
                <a:ea typeface="Helvetica Neue"/>
                <a:cs typeface="Helvetica Neue"/>
                <a:sym typeface="Helvetica Neue"/>
              </a:rPr>
              <a:t>fully saturated</a:t>
            </a:r>
            <a:endParaRPr sz="3600"/>
          </a:p>
        </p:txBody>
      </p:sp>
      <p:grpSp>
        <p:nvGrpSpPr>
          <p:cNvPr id="304" name="Google Shape;304;p20"/>
          <p:cNvGrpSpPr/>
          <p:nvPr/>
        </p:nvGrpSpPr>
        <p:grpSpPr>
          <a:xfrm>
            <a:off x="2140050" y="5636318"/>
            <a:ext cx="22029800" cy="342900"/>
            <a:chOff x="1225650" y="5001725"/>
            <a:chExt cx="22029800" cy="342900"/>
          </a:xfrm>
        </p:grpSpPr>
        <p:sp>
          <p:nvSpPr>
            <p:cNvPr id="305" name="Google Shape;305;p20"/>
            <p:cNvSpPr/>
            <p:nvPr/>
          </p:nvSpPr>
          <p:spPr>
            <a:xfrm>
              <a:off x="1225650" y="5001725"/>
              <a:ext cx="10966500" cy="3429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306" name="Google Shape;306;p20"/>
            <p:cNvSpPr/>
            <p:nvPr/>
          </p:nvSpPr>
          <p:spPr>
            <a:xfrm>
              <a:off x="12288950" y="5001725"/>
              <a:ext cx="10966500" cy="3429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grpSp>
      <p:grpSp>
        <p:nvGrpSpPr>
          <p:cNvPr id="307" name="Google Shape;307;p20"/>
          <p:cNvGrpSpPr/>
          <p:nvPr/>
        </p:nvGrpSpPr>
        <p:grpSpPr>
          <a:xfrm>
            <a:off x="3054450" y="6270911"/>
            <a:ext cx="22029800" cy="342900"/>
            <a:chOff x="1225650" y="5001725"/>
            <a:chExt cx="22029800" cy="342900"/>
          </a:xfrm>
        </p:grpSpPr>
        <p:sp>
          <p:nvSpPr>
            <p:cNvPr id="308" name="Google Shape;308;p20"/>
            <p:cNvSpPr/>
            <p:nvPr/>
          </p:nvSpPr>
          <p:spPr>
            <a:xfrm>
              <a:off x="1225650" y="5001725"/>
              <a:ext cx="10966500" cy="3429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309" name="Google Shape;309;p20"/>
            <p:cNvSpPr/>
            <p:nvPr/>
          </p:nvSpPr>
          <p:spPr>
            <a:xfrm>
              <a:off x="12288950" y="5001725"/>
              <a:ext cx="10966500" cy="3429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grpSp>
      <p:grpSp>
        <p:nvGrpSpPr>
          <p:cNvPr id="310" name="Google Shape;310;p20"/>
          <p:cNvGrpSpPr/>
          <p:nvPr/>
        </p:nvGrpSpPr>
        <p:grpSpPr>
          <a:xfrm>
            <a:off x="3968850" y="6905504"/>
            <a:ext cx="22029800" cy="342900"/>
            <a:chOff x="1225650" y="5001725"/>
            <a:chExt cx="22029800" cy="342900"/>
          </a:xfrm>
        </p:grpSpPr>
        <p:sp>
          <p:nvSpPr>
            <p:cNvPr id="311" name="Google Shape;311;p20"/>
            <p:cNvSpPr/>
            <p:nvPr/>
          </p:nvSpPr>
          <p:spPr>
            <a:xfrm>
              <a:off x="1225650" y="5001725"/>
              <a:ext cx="10966500" cy="3429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312" name="Google Shape;312;p20"/>
            <p:cNvSpPr/>
            <p:nvPr/>
          </p:nvSpPr>
          <p:spPr>
            <a:xfrm>
              <a:off x="12288950" y="5001725"/>
              <a:ext cx="10966500" cy="3429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grpSp>
      <p:grpSp>
        <p:nvGrpSpPr>
          <p:cNvPr id="313" name="Google Shape;313;p20"/>
          <p:cNvGrpSpPr/>
          <p:nvPr/>
        </p:nvGrpSpPr>
        <p:grpSpPr>
          <a:xfrm>
            <a:off x="4883250" y="7540097"/>
            <a:ext cx="22029800" cy="342900"/>
            <a:chOff x="1225650" y="5001725"/>
            <a:chExt cx="22029800" cy="342900"/>
          </a:xfrm>
        </p:grpSpPr>
        <p:sp>
          <p:nvSpPr>
            <p:cNvPr id="314" name="Google Shape;314;p20"/>
            <p:cNvSpPr/>
            <p:nvPr/>
          </p:nvSpPr>
          <p:spPr>
            <a:xfrm>
              <a:off x="1225650" y="5001725"/>
              <a:ext cx="10966500" cy="3429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315" name="Google Shape;315;p20"/>
            <p:cNvSpPr/>
            <p:nvPr/>
          </p:nvSpPr>
          <p:spPr>
            <a:xfrm>
              <a:off x="12288950" y="5001725"/>
              <a:ext cx="10966500" cy="3429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grpSp>
      <p:grpSp>
        <p:nvGrpSpPr>
          <p:cNvPr id="316" name="Google Shape;316;p20"/>
          <p:cNvGrpSpPr/>
          <p:nvPr/>
        </p:nvGrpSpPr>
        <p:grpSpPr>
          <a:xfrm>
            <a:off x="5797650" y="8174690"/>
            <a:ext cx="22029800" cy="342900"/>
            <a:chOff x="1225650" y="5001725"/>
            <a:chExt cx="22029800" cy="342900"/>
          </a:xfrm>
        </p:grpSpPr>
        <p:sp>
          <p:nvSpPr>
            <p:cNvPr id="317" name="Google Shape;317;p20"/>
            <p:cNvSpPr/>
            <p:nvPr/>
          </p:nvSpPr>
          <p:spPr>
            <a:xfrm>
              <a:off x="1225650" y="5001725"/>
              <a:ext cx="10966500" cy="3429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318" name="Google Shape;318;p20"/>
            <p:cNvSpPr/>
            <p:nvPr/>
          </p:nvSpPr>
          <p:spPr>
            <a:xfrm>
              <a:off x="12288950" y="5001725"/>
              <a:ext cx="10966500" cy="3429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grpSp>
      <p:grpSp>
        <p:nvGrpSpPr>
          <p:cNvPr id="319" name="Google Shape;319;p20"/>
          <p:cNvGrpSpPr/>
          <p:nvPr/>
        </p:nvGrpSpPr>
        <p:grpSpPr>
          <a:xfrm>
            <a:off x="6712050" y="8809283"/>
            <a:ext cx="22029800" cy="342900"/>
            <a:chOff x="1225650" y="5001725"/>
            <a:chExt cx="22029800" cy="342900"/>
          </a:xfrm>
        </p:grpSpPr>
        <p:sp>
          <p:nvSpPr>
            <p:cNvPr id="320" name="Google Shape;320;p20"/>
            <p:cNvSpPr/>
            <p:nvPr/>
          </p:nvSpPr>
          <p:spPr>
            <a:xfrm>
              <a:off x="1225650" y="5001725"/>
              <a:ext cx="10966500" cy="3429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321" name="Google Shape;321;p20"/>
            <p:cNvSpPr/>
            <p:nvPr/>
          </p:nvSpPr>
          <p:spPr>
            <a:xfrm>
              <a:off x="12288950" y="5001725"/>
              <a:ext cx="10966500" cy="3429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grpSp>
      <p:grpSp>
        <p:nvGrpSpPr>
          <p:cNvPr id="322" name="Google Shape;322;p20"/>
          <p:cNvGrpSpPr/>
          <p:nvPr/>
        </p:nvGrpSpPr>
        <p:grpSpPr>
          <a:xfrm>
            <a:off x="7626450" y="9443876"/>
            <a:ext cx="22029800" cy="342900"/>
            <a:chOff x="1225650" y="5001725"/>
            <a:chExt cx="22029800" cy="342900"/>
          </a:xfrm>
        </p:grpSpPr>
        <p:sp>
          <p:nvSpPr>
            <p:cNvPr id="323" name="Google Shape;323;p20"/>
            <p:cNvSpPr/>
            <p:nvPr/>
          </p:nvSpPr>
          <p:spPr>
            <a:xfrm>
              <a:off x="1225650" y="5001725"/>
              <a:ext cx="10966500" cy="3429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324" name="Google Shape;324;p20"/>
            <p:cNvSpPr/>
            <p:nvPr/>
          </p:nvSpPr>
          <p:spPr>
            <a:xfrm>
              <a:off x="12288950" y="5001725"/>
              <a:ext cx="10966500" cy="3429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grpSp>
      <p:grpSp>
        <p:nvGrpSpPr>
          <p:cNvPr id="325" name="Google Shape;325;p20"/>
          <p:cNvGrpSpPr/>
          <p:nvPr/>
        </p:nvGrpSpPr>
        <p:grpSpPr>
          <a:xfrm>
            <a:off x="8540850" y="10078469"/>
            <a:ext cx="22029800" cy="342900"/>
            <a:chOff x="1225650" y="5001725"/>
            <a:chExt cx="22029800" cy="342900"/>
          </a:xfrm>
        </p:grpSpPr>
        <p:sp>
          <p:nvSpPr>
            <p:cNvPr id="326" name="Google Shape;326;p20"/>
            <p:cNvSpPr/>
            <p:nvPr/>
          </p:nvSpPr>
          <p:spPr>
            <a:xfrm>
              <a:off x="1225650" y="5001725"/>
              <a:ext cx="10966500" cy="3429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327" name="Google Shape;327;p20"/>
            <p:cNvSpPr/>
            <p:nvPr/>
          </p:nvSpPr>
          <p:spPr>
            <a:xfrm>
              <a:off x="12288950" y="5001725"/>
              <a:ext cx="10966500" cy="3429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grpSp>
      <p:grpSp>
        <p:nvGrpSpPr>
          <p:cNvPr id="328" name="Google Shape;328;p20"/>
          <p:cNvGrpSpPr/>
          <p:nvPr/>
        </p:nvGrpSpPr>
        <p:grpSpPr>
          <a:xfrm>
            <a:off x="9455250" y="10713063"/>
            <a:ext cx="22029800" cy="342900"/>
            <a:chOff x="1225650" y="5001725"/>
            <a:chExt cx="22029800" cy="342900"/>
          </a:xfrm>
        </p:grpSpPr>
        <p:sp>
          <p:nvSpPr>
            <p:cNvPr id="329" name="Google Shape;329;p20"/>
            <p:cNvSpPr/>
            <p:nvPr/>
          </p:nvSpPr>
          <p:spPr>
            <a:xfrm>
              <a:off x="1225650" y="5001725"/>
              <a:ext cx="10966500" cy="3429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330" name="Google Shape;330;p20"/>
            <p:cNvSpPr/>
            <p:nvPr/>
          </p:nvSpPr>
          <p:spPr>
            <a:xfrm>
              <a:off x="12288950" y="5001725"/>
              <a:ext cx="10966500" cy="3429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grpSp>
      <p:cxnSp>
        <p:nvCxnSpPr>
          <p:cNvPr id="331" name="Google Shape;331;p20"/>
          <p:cNvCxnSpPr/>
          <p:nvPr/>
        </p:nvCxnSpPr>
        <p:spPr>
          <a:xfrm>
            <a:off x="10412225" y="4480700"/>
            <a:ext cx="0" cy="6985200"/>
          </a:xfrm>
          <a:prstGeom prst="straightConnector1">
            <a:avLst/>
          </a:prstGeom>
          <a:noFill/>
          <a:ln cap="flat" cmpd="sng" w="114300">
            <a:solidFill>
              <a:srgbClr val="000000"/>
            </a:solidFill>
            <a:prstDash val="dash"/>
            <a:round/>
            <a:headEnd len="med" w="med" type="none"/>
            <a:tailEnd len="med" w="med" type="none"/>
          </a:ln>
        </p:spPr>
      </p:cxnSp>
      <p:sp>
        <p:nvSpPr>
          <p:cNvPr id="332" name="Google Shape;332;p20"/>
          <p:cNvSpPr/>
          <p:nvPr/>
        </p:nvSpPr>
        <p:spPr>
          <a:xfrm flipH="1" rot="-5400000">
            <a:off x="105950" y="5065185"/>
            <a:ext cx="995100" cy="939300"/>
          </a:xfrm>
          <a:prstGeom prst="uturnArrow">
            <a:avLst>
              <a:gd fmla="val 25639" name="adj1"/>
              <a:gd fmla="val 24070" name="adj2"/>
              <a:gd fmla="val 25000" name="adj3"/>
              <a:gd fmla="val 43750" name="adj4"/>
              <a:gd fmla="val 100000" name="adj5"/>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0"/>
          <p:cNvSpPr/>
          <p:nvPr/>
        </p:nvSpPr>
        <p:spPr>
          <a:xfrm flipH="1" rot="-5400000">
            <a:off x="1025932" y="5704875"/>
            <a:ext cx="995100" cy="939300"/>
          </a:xfrm>
          <a:prstGeom prst="uturnArrow">
            <a:avLst>
              <a:gd fmla="val 25639" name="adj1"/>
              <a:gd fmla="val 24070" name="adj2"/>
              <a:gd fmla="val 25000" name="adj3"/>
              <a:gd fmla="val 43750" name="adj4"/>
              <a:gd fmla="val 100000" name="adj5"/>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0"/>
          <p:cNvSpPr/>
          <p:nvPr/>
        </p:nvSpPr>
        <p:spPr>
          <a:xfrm flipH="1" rot="-5400000">
            <a:off x="1945913" y="6332470"/>
            <a:ext cx="995100" cy="939300"/>
          </a:xfrm>
          <a:prstGeom prst="uturnArrow">
            <a:avLst>
              <a:gd fmla="val 25639" name="adj1"/>
              <a:gd fmla="val 24070" name="adj2"/>
              <a:gd fmla="val 25000" name="adj3"/>
              <a:gd fmla="val 43750" name="adj4"/>
              <a:gd fmla="val 100000" name="adj5"/>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0"/>
          <p:cNvSpPr/>
          <p:nvPr/>
        </p:nvSpPr>
        <p:spPr>
          <a:xfrm flipH="1" rot="-5400000">
            <a:off x="2865895" y="6974010"/>
            <a:ext cx="995100" cy="939300"/>
          </a:xfrm>
          <a:prstGeom prst="uturnArrow">
            <a:avLst>
              <a:gd fmla="val 25639" name="adj1"/>
              <a:gd fmla="val 24070" name="adj2"/>
              <a:gd fmla="val 25000" name="adj3"/>
              <a:gd fmla="val 43750" name="adj4"/>
              <a:gd fmla="val 100000" name="adj5"/>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0"/>
          <p:cNvSpPr/>
          <p:nvPr/>
        </p:nvSpPr>
        <p:spPr>
          <a:xfrm flipH="1" rot="-5400000">
            <a:off x="3766558" y="7625948"/>
            <a:ext cx="995100" cy="939300"/>
          </a:xfrm>
          <a:prstGeom prst="uturnArrow">
            <a:avLst>
              <a:gd fmla="val 25639" name="adj1"/>
              <a:gd fmla="val 24070" name="adj2"/>
              <a:gd fmla="val 25000" name="adj3"/>
              <a:gd fmla="val 43750" name="adj4"/>
              <a:gd fmla="val 100000" name="adj5"/>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0"/>
          <p:cNvSpPr/>
          <p:nvPr/>
        </p:nvSpPr>
        <p:spPr>
          <a:xfrm flipH="1" rot="-5400000">
            <a:off x="4686540" y="8265638"/>
            <a:ext cx="995100" cy="939300"/>
          </a:xfrm>
          <a:prstGeom prst="uturnArrow">
            <a:avLst>
              <a:gd fmla="val 25639" name="adj1"/>
              <a:gd fmla="val 24070" name="adj2"/>
              <a:gd fmla="val 25000" name="adj3"/>
              <a:gd fmla="val 43750" name="adj4"/>
              <a:gd fmla="val 100000" name="adj5"/>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0"/>
          <p:cNvSpPr/>
          <p:nvPr/>
        </p:nvSpPr>
        <p:spPr>
          <a:xfrm flipH="1" rot="-5400000">
            <a:off x="5606522" y="8893233"/>
            <a:ext cx="995100" cy="939300"/>
          </a:xfrm>
          <a:prstGeom prst="uturnArrow">
            <a:avLst>
              <a:gd fmla="val 25639" name="adj1"/>
              <a:gd fmla="val 24070" name="adj2"/>
              <a:gd fmla="val 25000" name="adj3"/>
              <a:gd fmla="val 43750" name="adj4"/>
              <a:gd fmla="val 100000" name="adj5"/>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0"/>
          <p:cNvSpPr/>
          <p:nvPr/>
        </p:nvSpPr>
        <p:spPr>
          <a:xfrm flipH="1" rot="-5400000">
            <a:off x="6487867" y="9534773"/>
            <a:ext cx="995100" cy="939300"/>
          </a:xfrm>
          <a:prstGeom prst="uturnArrow">
            <a:avLst>
              <a:gd fmla="val 25639" name="adj1"/>
              <a:gd fmla="val 24070" name="adj2"/>
              <a:gd fmla="val 25000" name="adj3"/>
              <a:gd fmla="val 43750" name="adj4"/>
              <a:gd fmla="val 100000" name="adj5"/>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0"/>
          <p:cNvSpPr/>
          <p:nvPr/>
        </p:nvSpPr>
        <p:spPr>
          <a:xfrm flipH="1" rot="-5400000">
            <a:off x="7427160" y="10183657"/>
            <a:ext cx="995100" cy="939300"/>
          </a:xfrm>
          <a:prstGeom prst="uturnArrow">
            <a:avLst>
              <a:gd fmla="val 25639" name="adj1"/>
              <a:gd fmla="val 24070" name="adj2"/>
              <a:gd fmla="val 25000" name="adj3"/>
              <a:gd fmla="val 43750" name="adj4"/>
              <a:gd fmla="val 100000" name="adj5"/>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2026"/>
        </a:solidFill>
      </p:bgPr>
    </p:bg>
    <p:spTree>
      <p:nvGrpSpPr>
        <p:cNvPr id="344" name="Shape 344"/>
        <p:cNvGrpSpPr/>
        <p:nvPr/>
      </p:nvGrpSpPr>
      <p:grpSpPr>
        <a:xfrm>
          <a:off x="0" y="0"/>
          <a:ext cx="0" cy="0"/>
          <a:chOff x="0" y="0"/>
          <a:chExt cx="0" cy="0"/>
        </a:xfrm>
      </p:grpSpPr>
      <p:pic>
        <p:nvPicPr>
          <p:cNvPr id="345" name="Google Shape;345;p21"/>
          <p:cNvPicPr preferRelativeResize="0"/>
          <p:nvPr/>
        </p:nvPicPr>
        <p:blipFill rotWithShape="1">
          <a:blip r:embed="rId3">
            <a:alphaModFix/>
          </a:blip>
          <a:srcRect b="0" l="0" r="0" t="0"/>
          <a:stretch/>
        </p:blipFill>
        <p:spPr>
          <a:xfrm>
            <a:off x="714375" y="1119187"/>
            <a:ext cx="22953662" cy="11476038"/>
          </a:xfrm>
          <a:prstGeom prst="rect">
            <a:avLst/>
          </a:prstGeom>
          <a:noFill/>
          <a:ln>
            <a:noFill/>
          </a:ln>
        </p:spPr>
      </p:pic>
      <p:sp>
        <p:nvSpPr>
          <p:cNvPr id="346" name="Google Shape;346;p21"/>
          <p:cNvSpPr txBox="1"/>
          <p:nvPr/>
        </p:nvSpPr>
        <p:spPr>
          <a:xfrm>
            <a:off x="6207751" y="5806200"/>
            <a:ext cx="11968500" cy="2103600"/>
          </a:xfrm>
          <a:prstGeom prst="rect">
            <a:avLst/>
          </a:prstGeom>
          <a:noFill/>
          <a:ln>
            <a:noFill/>
          </a:ln>
        </p:spPr>
        <p:txBody>
          <a:bodyPr anchorCtr="0" anchor="ctr" bIns="50800" lIns="50800" spcFirstLastPara="1" rIns="50800" wrap="square" tIns="50800">
            <a:spAutoFit/>
          </a:bodyPr>
          <a:lstStyle/>
          <a:p>
            <a:pPr indent="0" lvl="0" marL="0" marR="0" rtl="0" algn="ctr">
              <a:lnSpc>
                <a:spcPct val="190000"/>
              </a:lnSpc>
              <a:spcBef>
                <a:spcPts val="0"/>
              </a:spcBef>
              <a:spcAft>
                <a:spcPts val="0"/>
              </a:spcAft>
              <a:buClr>
                <a:srgbClr val="FFFFFF"/>
              </a:buClr>
              <a:buSzPts val="13000"/>
              <a:buFont typeface="Helvetica Neue"/>
              <a:buNone/>
            </a:pPr>
            <a:r>
              <a:rPr b="1" lang="en-US" sz="13000">
                <a:solidFill>
                  <a:srgbClr val="FFFFFF"/>
                </a:solidFill>
                <a:latin typeface="Helvetica Neue"/>
                <a:ea typeface="Helvetica Neue"/>
                <a:cs typeface="Helvetica Neue"/>
                <a:sym typeface="Helvetica Neue"/>
              </a:rPr>
              <a:t>Auctions!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0" name="Shape 350"/>
        <p:cNvGrpSpPr/>
        <p:nvPr/>
      </p:nvGrpSpPr>
      <p:grpSpPr>
        <a:xfrm>
          <a:off x="0" y="0"/>
          <a:ext cx="0" cy="0"/>
          <a:chOff x="0" y="0"/>
          <a:chExt cx="0" cy="0"/>
        </a:xfrm>
      </p:grpSpPr>
      <p:sp>
        <p:nvSpPr>
          <p:cNvPr id="351" name="Google Shape;351;p22"/>
          <p:cNvSpPr txBox="1"/>
          <p:nvPr/>
        </p:nvSpPr>
        <p:spPr>
          <a:xfrm>
            <a:off x="1073150" y="1514475"/>
            <a:ext cx="18032700" cy="1580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6200"/>
              <a:buFont typeface="Helvetica Neue"/>
              <a:buNone/>
            </a:pPr>
            <a:r>
              <a:rPr b="1" lang="en-US" sz="9600">
                <a:latin typeface="Helvetica Neue"/>
                <a:ea typeface="Helvetica Neue"/>
                <a:cs typeface="Helvetica Neue"/>
                <a:sym typeface="Helvetica Neue"/>
              </a:rPr>
              <a:t>Auctioned Slot on Polkadot</a:t>
            </a:r>
            <a:endParaRPr sz="9600"/>
          </a:p>
        </p:txBody>
      </p:sp>
      <p:sp>
        <p:nvSpPr>
          <p:cNvPr id="352" name="Google Shape;352;p22"/>
          <p:cNvSpPr txBox="1"/>
          <p:nvPr/>
        </p:nvSpPr>
        <p:spPr>
          <a:xfrm>
            <a:off x="8974050" y="11069590"/>
            <a:ext cx="6435900" cy="15804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6200"/>
              <a:buFont typeface="Helvetica Neue"/>
              <a:buNone/>
            </a:pPr>
            <a:r>
              <a:rPr b="1" lang="en-US" sz="9600">
                <a:latin typeface="Helvetica Neue"/>
                <a:ea typeface="Helvetica Neue"/>
                <a:cs typeface="Helvetica Neue"/>
                <a:sym typeface="Helvetica Neue"/>
              </a:rPr>
              <a:t>3 months</a:t>
            </a:r>
            <a:endParaRPr sz="9600"/>
          </a:p>
        </p:txBody>
      </p:sp>
      <p:cxnSp>
        <p:nvCxnSpPr>
          <p:cNvPr id="353" name="Google Shape;353;p22"/>
          <p:cNvCxnSpPr>
            <a:stCxn id="352" idx="1"/>
          </p:cNvCxnSpPr>
          <p:nvPr/>
        </p:nvCxnSpPr>
        <p:spPr>
          <a:xfrm rot="10800000">
            <a:off x="3409050" y="11859790"/>
            <a:ext cx="5565000" cy="0"/>
          </a:xfrm>
          <a:prstGeom prst="straightConnector1">
            <a:avLst/>
          </a:prstGeom>
          <a:noFill/>
          <a:ln cap="flat" cmpd="sng" w="38100">
            <a:solidFill>
              <a:srgbClr val="000000"/>
            </a:solidFill>
            <a:prstDash val="solid"/>
            <a:round/>
            <a:headEnd len="med" w="med" type="none"/>
            <a:tailEnd len="med" w="med" type="triangle"/>
          </a:ln>
        </p:spPr>
      </p:cxnSp>
      <p:cxnSp>
        <p:nvCxnSpPr>
          <p:cNvPr id="354" name="Google Shape;354;p22"/>
          <p:cNvCxnSpPr>
            <a:endCxn id="352" idx="3"/>
          </p:cNvCxnSpPr>
          <p:nvPr/>
        </p:nvCxnSpPr>
        <p:spPr>
          <a:xfrm rot="10800000">
            <a:off x="15409950" y="11859790"/>
            <a:ext cx="5565000" cy="0"/>
          </a:xfrm>
          <a:prstGeom prst="straightConnector1">
            <a:avLst/>
          </a:prstGeom>
          <a:noFill/>
          <a:ln cap="flat" cmpd="sng" w="38100">
            <a:solidFill>
              <a:srgbClr val="000000"/>
            </a:solidFill>
            <a:prstDash val="solid"/>
            <a:round/>
            <a:headEnd len="med" w="med" type="triangle"/>
            <a:tailEnd len="med" w="med" type="none"/>
          </a:ln>
        </p:spPr>
      </p:cxnSp>
      <p:grpSp>
        <p:nvGrpSpPr>
          <p:cNvPr id="355" name="Google Shape;355;p22"/>
          <p:cNvGrpSpPr/>
          <p:nvPr/>
        </p:nvGrpSpPr>
        <p:grpSpPr>
          <a:xfrm>
            <a:off x="1113000" y="5861688"/>
            <a:ext cx="22158000" cy="914400"/>
            <a:chOff x="1113000" y="4337688"/>
            <a:chExt cx="22158000" cy="914400"/>
          </a:xfrm>
        </p:grpSpPr>
        <p:sp>
          <p:nvSpPr>
            <p:cNvPr id="356" name="Google Shape;356;p22"/>
            <p:cNvSpPr/>
            <p:nvPr/>
          </p:nvSpPr>
          <p:spPr>
            <a:xfrm>
              <a:off x="1113000" y="4337688"/>
              <a:ext cx="2743200" cy="9144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lang="en-US" sz="2400">
                  <a:solidFill>
                    <a:srgbClr val="FFFFFF"/>
                  </a:solidFill>
                  <a:latin typeface="Helvetica Neue"/>
                  <a:ea typeface="Helvetica Neue"/>
                  <a:cs typeface="Helvetica Neue"/>
                  <a:sym typeface="Helvetica Neue"/>
                </a:rPr>
                <a:t>1</a:t>
              </a:r>
              <a:endParaRPr b="0" i="0" sz="2400" u="none">
                <a:solidFill>
                  <a:srgbClr val="FFFFFF"/>
                </a:solidFill>
                <a:latin typeface="Helvetica Neue"/>
                <a:ea typeface="Helvetica Neue"/>
                <a:cs typeface="Helvetica Neue"/>
                <a:sym typeface="Helvetica Neue"/>
              </a:endParaRPr>
            </a:p>
          </p:txBody>
        </p:sp>
        <p:sp>
          <p:nvSpPr>
            <p:cNvPr id="357" name="Google Shape;357;p22"/>
            <p:cNvSpPr/>
            <p:nvPr/>
          </p:nvSpPr>
          <p:spPr>
            <a:xfrm>
              <a:off x="3886543" y="4337688"/>
              <a:ext cx="2743200" cy="9144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lang="en-US" sz="2400">
                  <a:solidFill>
                    <a:srgbClr val="FFFFFF"/>
                  </a:solidFill>
                  <a:latin typeface="Helvetica Neue"/>
                  <a:ea typeface="Helvetica Neue"/>
                  <a:cs typeface="Helvetica Neue"/>
                  <a:sym typeface="Helvetica Neue"/>
                </a:rPr>
                <a:t>2</a:t>
              </a:r>
              <a:endParaRPr b="0" i="0" sz="2400" u="none">
                <a:solidFill>
                  <a:srgbClr val="FFFFFF"/>
                </a:solidFill>
                <a:latin typeface="Helvetica Neue"/>
                <a:ea typeface="Helvetica Neue"/>
                <a:cs typeface="Helvetica Neue"/>
                <a:sym typeface="Helvetica Neue"/>
              </a:endParaRPr>
            </a:p>
          </p:txBody>
        </p:sp>
        <p:sp>
          <p:nvSpPr>
            <p:cNvPr id="358" name="Google Shape;358;p22"/>
            <p:cNvSpPr/>
            <p:nvPr/>
          </p:nvSpPr>
          <p:spPr>
            <a:xfrm>
              <a:off x="6660086" y="4337688"/>
              <a:ext cx="2743200" cy="9144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lang="en-US" sz="2400">
                  <a:solidFill>
                    <a:srgbClr val="FFFFFF"/>
                  </a:solidFill>
                  <a:latin typeface="Helvetica Neue"/>
                  <a:ea typeface="Helvetica Neue"/>
                  <a:cs typeface="Helvetica Neue"/>
                  <a:sym typeface="Helvetica Neue"/>
                </a:rPr>
                <a:t>3</a:t>
              </a:r>
              <a:endParaRPr b="0" i="0" sz="2400" u="none">
                <a:solidFill>
                  <a:srgbClr val="FFFFFF"/>
                </a:solidFill>
                <a:latin typeface="Helvetica Neue"/>
                <a:ea typeface="Helvetica Neue"/>
                <a:cs typeface="Helvetica Neue"/>
                <a:sym typeface="Helvetica Neue"/>
              </a:endParaRPr>
            </a:p>
          </p:txBody>
        </p:sp>
        <p:sp>
          <p:nvSpPr>
            <p:cNvPr id="359" name="Google Shape;359;p22"/>
            <p:cNvSpPr/>
            <p:nvPr/>
          </p:nvSpPr>
          <p:spPr>
            <a:xfrm>
              <a:off x="9433629" y="4337688"/>
              <a:ext cx="2743200" cy="9144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lang="en-US" sz="2400">
                  <a:solidFill>
                    <a:srgbClr val="FFFFFF"/>
                  </a:solidFill>
                  <a:latin typeface="Helvetica Neue"/>
                  <a:ea typeface="Helvetica Neue"/>
                  <a:cs typeface="Helvetica Neue"/>
                  <a:sym typeface="Helvetica Neue"/>
                </a:rPr>
                <a:t>4</a:t>
              </a:r>
              <a:endParaRPr b="0" i="0" sz="2400" u="none">
                <a:solidFill>
                  <a:srgbClr val="FFFFFF"/>
                </a:solidFill>
                <a:latin typeface="Helvetica Neue"/>
                <a:ea typeface="Helvetica Neue"/>
                <a:cs typeface="Helvetica Neue"/>
                <a:sym typeface="Helvetica Neue"/>
              </a:endParaRPr>
            </a:p>
          </p:txBody>
        </p:sp>
        <p:sp>
          <p:nvSpPr>
            <p:cNvPr id="360" name="Google Shape;360;p22"/>
            <p:cNvSpPr/>
            <p:nvPr/>
          </p:nvSpPr>
          <p:spPr>
            <a:xfrm>
              <a:off x="12207171" y="4337688"/>
              <a:ext cx="2743200" cy="9144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lang="en-US" sz="2400">
                  <a:solidFill>
                    <a:srgbClr val="FFFFFF"/>
                  </a:solidFill>
                  <a:latin typeface="Helvetica Neue"/>
                  <a:ea typeface="Helvetica Neue"/>
                  <a:cs typeface="Helvetica Neue"/>
                  <a:sym typeface="Helvetica Neue"/>
                </a:rPr>
                <a:t>5</a:t>
              </a:r>
              <a:endParaRPr b="0" i="0" sz="2400" u="none">
                <a:solidFill>
                  <a:srgbClr val="FFFFFF"/>
                </a:solidFill>
                <a:latin typeface="Helvetica Neue"/>
                <a:ea typeface="Helvetica Neue"/>
                <a:cs typeface="Helvetica Neue"/>
                <a:sym typeface="Helvetica Neue"/>
              </a:endParaRPr>
            </a:p>
          </p:txBody>
        </p:sp>
        <p:sp>
          <p:nvSpPr>
            <p:cNvPr id="361" name="Google Shape;361;p22"/>
            <p:cNvSpPr/>
            <p:nvPr/>
          </p:nvSpPr>
          <p:spPr>
            <a:xfrm>
              <a:off x="14980714" y="4337688"/>
              <a:ext cx="2743200" cy="9144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lang="en-US" sz="2400">
                  <a:solidFill>
                    <a:srgbClr val="FFFFFF"/>
                  </a:solidFill>
                  <a:latin typeface="Helvetica Neue"/>
                  <a:ea typeface="Helvetica Neue"/>
                  <a:cs typeface="Helvetica Neue"/>
                  <a:sym typeface="Helvetica Neue"/>
                </a:rPr>
                <a:t>6</a:t>
              </a:r>
              <a:endParaRPr b="0" i="0" sz="2400" u="none">
                <a:solidFill>
                  <a:srgbClr val="FFFFFF"/>
                </a:solidFill>
                <a:latin typeface="Helvetica Neue"/>
                <a:ea typeface="Helvetica Neue"/>
                <a:cs typeface="Helvetica Neue"/>
                <a:sym typeface="Helvetica Neue"/>
              </a:endParaRPr>
            </a:p>
          </p:txBody>
        </p:sp>
        <p:sp>
          <p:nvSpPr>
            <p:cNvPr id="362" name="Google Shape;362;p22"/>
            <p:cNvSpPr/>
            <p:nvPr/>
          </p:nvSpPr>
          <p:spPr>
            <a:xfrm>
              <a:off x="17754257" y="4337688"/>
              <a:ext cx="2743200" cy="9144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lang="en-US" sz="2400">
                  <a:solidFill>
                    <a:srgbClr val="FFFFFF"/>
                  </a:solidFill>
                  <a:latin typeface="Helvetica Neue"/>
                  <a:ea typeface="Helvetica Neue"/>
                  <a:cs typeface="Helvetica Neue"/>
                  <a:sym typeface="Helvetica Neue"/>
                </a:rPr>
                <a:t>7</a:t>
              </a:r>
              <a:endParaRPr b="0" i="0" sz="2400" u="none">
                <a:solidFill>
                  <a:srgbClr val="FFFFFF"/>
                </a:solidFill>
                <a:latin typeface="Helvetica Neue"/>
                <a:ea typeface="Helvetica Neue"/>
                <a:cs typeface="Helvetica Neue"/>
                <a:sym typeface="Helvetica Neue"/>
              </a:endParaRPr>
            </a:p>
          </p:txBody>
        </p:sp>
        <p:sp>
          <p:nvSpPr>
            <p:cNvPr id="363" name="Google Shape;363;p22"/>
            <p:cNvSpPr/>
            <p:nvPr/>
          </p:nvSpPr>
          <p:spPr>
            <a:xfrm>
              <a:off x="20527800" y="4337688"/>
              <a:ext cx="2743200" cy="9144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lang="en-US" sz="2400">
                  <a:solidFill>
                    <a:srgbClr val="FFFFFF"/>
                  </a:solidFill>
                  <a:latin typeface="Helvetica Neue"/>
                  <a:ea typeface="Helvetica Neue"/>
                  <a:cs typeface="Helvetica Neue"/>
                  <a:sym typeface="Helvetica Neue"/>
                </a:rPr>
                <a:t>8</a:t>
              </a:r>
              <a:endParaRPr b="0" i="0" sz="2400" u="none">
                <a:solidFill>
                  <a:srgbClr val="FFFFFF"/>
                </a:solidFill>
                <a:latin typeface="Helvetica Neue"/>
                <a:ea typeface="Helvetica Neue"/>
                <a:cs typeface="Helvetica Neue"/>
                <a:sym typeface="Helvetica Neue"/>
              </a:endParaRPr>
            </a:p>
          </p:txBody>
        </p:sp>
      </p:grpSp>
      <p:cxnSp>
        <p:nvCxnSpPr>
          <p:cNvPr id="364" name="Google Shape;364;p22"/>
          <p:cNvCxnSpPr/>
          <p:nvPr/>
        </p:nvCxnSpPr>
        <p:spPr>
          <a:xfrm flipH="1">
            <a:off x="1158375" y="5890000"/>
            <a:ext cx="8324700" cy="2710500"/>
          </a:xfrm>
          <a:prstGeom prst="straightConnector1">
            <a:avLst/>
          </a:prstGeom>
          <a:noFill/>
          <a:ln cap="flat" cmpd="sng" w="38100">
            <a:solidFill>
              <a:srgbClr val="000000"/>
            </a:solidFill>
            <a:prstDash val="dash"/>
            <a:round/>
            <a:headEnd len="med" w="med" type="none"/>
            <a:tailEnd len="med" w="med" type="none"/>
          </a:ln>
        </p:spPr>
      </p:cxnSp>
      <p:cxnSp>
        <p:nvCxnSpPr>
          <p:cNvPr id="365" name="Google Shape;365;p22"/>
          <p:cNvCxnSpPr/>
          <p:nvPr/>
        </p:nvCxnSpPr>
        <p:spPr>
          <a:xfrm>
            <a:off x="12171675" y="5877550"/>
            <a:ext cx="11074500" cy="2763600"/>
          </a:xfrm>
          <a:prstGeom prst="straightConnector1">
            <a:avLst/>
          </a:prstGeom>
          <a:noFill/>
          <a:ln cap="flat" cmpd="sng" w="38100">
            <a:solidFill>
              <a:srgbClr val="000000"/>
            </a:solidFill>
            <a:prstDash val="dash"/>
            <a:round/>
            <a:headEnd len="med" w="med" type="none"/>
            <a:tailEnd len="med" w="med" type="none"/>
          </a:ln>
        </p:spPr>
      </p:cxnSp>
      <p:cxnSp>
        <p:nvCxnSpPr>
          <p:cNvPr id="366" name="Google Shape;366;p22"/>
          <p:cNvCxnSpPr/>
          <p:nvPr/>
        </p:nvCxnSpPr>
        <p:spPr>
          <a:xfrm flipH="1">
            <a:off x="1178325" y="6731000"/>
            <a:ext cx="8290800" cy="3677700"/>
          </a:xfrm>
          <a:prstGeom prst="straightConnector1">
            <a:avLst/>
          </a:prstGeom>
          <a:noFill/>
          <a:ln cap="flat" cmpd="sng" w="38100">
            <a:solidFill>
              <a:srgbClr val="000000"/>
            </a:solidFill>
            <a:prstDash val="dash"/>
            <a:round/>
            <a:headEnd len="med" w="med" type="none"/>
            <a:tailEnd len="med" w="med" type="none"/>
          </a:ln>
        </p:spPr>
      </p:cxnSp>
      <p:cxnSp>
        <p:nvCxnSpPr>
          <p:cNvPr id="367" name="Google Shape;367;p22"/>
          <p:cNvCxnSpPr/>
          <p:nvPr/>
        </p:nvCxnSpPr>
        <p:spPr>
          <a:xfrm>
            <a:off x="12212325" y="6771650"/>
            <a:ext cx="11013600" cy="3617100"/>
          </a:xfrm>
          <a:prstGeom prst="straightConnector1">
            <a:avLst/>
          </a:prstGeom>
          <a:noFill/>
          <a:ln cap="flat" cmpd="sng" w="38100">
            <a:solidFill>
              <a:srgbClr val="000000"/>
            </a:solidFill>
            <a:prstDash val="dash"/>
            <a:round/>
            <a:headEnd len="med" w="med" type="none"/>
            <a:tailEnd len="med" w="med" type="none"/>
          </a:ln>
        </p:spPr>
      </p:cxnSp>
      <p:sp>
        <p:nvSpPr>
          <p:cNvPr id="368" name="Google Shape;368;p22"/>
          <p:cNvSpPr/>
          <p:nvPr/>
        </p:nvSpPr>
        <p:spPr>
          <a:xfrm>
            <a:off x="1113000" y="8564235"/>
            <a:ext cx="22158000" cy="18600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369" name="Google Shape;369;p22"/>
          <p:cNvSpPr/>
          <p:nvPr/>
        </p:nvSpPr>
        <p:spPr>
          <a:xfrm>
            <a:off x="8417038" y="8564235"/>
            <a:ext cx="45300" cy="186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
          <p:cNvSpPr/>
          <p:nvPr/>
        </p:nvSpPr>
        <p:spPr>
          <a:xfrm>
            <a:off x="15894063" y="8564235"/>
            <a:ext cx="45300" cy="186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
          <p:cNvSpPr txBox="1"/>
          <p:nvPr/>
        </p:nvSpPr>
        <p:spPr>
          <a:xfrm>
            <a:off x="8974050" y="3533453"/>
            <a:ext cx="6435900" cy="15804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6200"/>
              <a:buFont typeface="Helvetica Neue"/>
              <a:buNone/>
            </a:pPr>
            <a:r>
              <a:rPr b="1" lang="en-US" sz="9600">
                <a:latin typeface="Helvetica Neue"/>
                <a:ea typeface="Helvetica Neue"/>
                <a:cs typeface="Helvetica Neue"/>
                <a:sym typeface="Helvetica Neue"/>
              </a:rPr>
              <a:t>2 years</a:t>
            </a:r>
            <a:endParaRPr sz="9600"/>
          </a:p>
        </p:txBody>
      </p:sp>
      <p:cxnSp>
        <p:nvCxnSpPr>
          <p:cNvPr id="372" name="Google Shape;372;p22"/>
          <p:cNvCxnSpPr>
            <a:stCxn id="371" idx="1"/>
          </p:cNvCxnSpPr>
          <p:nvPr/>
        </p:nvCxnSpPr>
        <p:spPr>
          <a:xfrm rot="10800000">
            <a:off x="3409050" y="4323653"/>
            <a:ext cx="5565000" cy="0"/>
          </a:xfrm>
          <a:prstGeom prst="straightConnector1">
            <a:avLst/>
          </a:prstGeom>
          <a:noFill/>
          <a:ln cap="flat" cmpd="sng" w="38100">
            <a:solidFill>
              <a:srgbClr val="000000"/>
            </a:solidFill>
            <a:prstDash val="solid"/>
            <a:round/>
            <a:headEnd len="med" w="med" type="none"/>
            <a:tailEnd len="med" w="med" type="triangle"/>
          </a:ln>
        </p:spPr>
      </p:cxnSp>
      <p:cxnSp>
        <p:nvCxnSpPr>
          <p:cNvPr id="373" name="Google Shape;373;p22"/>
          <p:cNvCxnSpPr>
            <a:endCxn id="371" idx="3"/>
          </p:cNvCxnSpPr>
          <p:nvPr/>
        </p:nvCxnSpPr>
        <p:spPr>
          <a:xfrm rot="10800000">
            <a:off x="15409950" y="4323653"/>
            <a:ext cx="5565000" cy="0"/>
          </a:xfrm>
          <a:prstGeom prst="straightConnector1">
            <a:avLst/>
          </a:prstGeom>
          <a:noFill/>
          <a:ln cap="flat" cmpd="sng" w="38100">
            <a:solidFill>
              <a:srgbClr val="000000"/>
            </a:solidFill>
            <a:prstDash val="solid"/>
            <a:round/>
            <a:headEnd len="med" w="med" type="triangle"/>
            <a:tailEnd len="med" w="med" type="none"/>
          </a:ln>
        </p:spPr>
      </p:cxnSp>
      <p:sp>
        <p:nvSpPr>
          <p:cNvPr id="374" name="Google Shape;374;p22"/>
          <p:cNvSpPr txBox="1"/>
          <p:nvPr/>
        </p:nvSpPr>
        <p:spPr>
          <a:xfrm>
            <a:off x="9539850" y="6846288"/>
            <a:ext cx="25611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6200"/>
              <a:buFont typeface="Helvetica Neue"/>
              <a:buNone/>
            </a:pPr>
            <a:r>
              <a:rPr b="1" lang="en-US" sz="2400">
                <a:latin typeface="Helvetica Neue"/>
                <a:ea typeface="Helvetica Neue"/>
                <a:cs typeface="Helvetica Neue"/>
                <a:sym typeface="Helvetica Neue"/>
              </a:rPr>
              <a:t>lease period</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2026"/>
        </a:solidFill>
      </p:bgPr>
    </p:bg>
    <p:spTree>
      <p:nvGrpSpPr>
        <p:cNvPr id="378" name="Shape 378"/>
        <p:cNvGrpSpPr/>
        <p:nvPr/>
      </p:nvGrpSpPr>
      <p:grpSpPr>
        <a:xfrm>
          <a:off x="0" y="0"/>
          <a:ext cx="0" cy="0"/>
          <a:chOff x="0" y="0"/>
          <a:chExt cx="0" cy="0"/>
        </a:xfrm>
      </p:grpSpPr>
      <p:sp>
        <p:nvSpPr>
          <p:cNvPr id="379" name="Google Shape;379;p23"/>
          <p:cNvSpPr txBox="1"/>
          <p:nvPr/>
        </p:nvSpPr>
        <p:spPr>
          <a:xfrm>
            <a:off x="8974050" y="11069590"/>
            <a:ext cx="6435900" cy="15804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6200"/>
              <a:buFont typeface="Helvetica Neue"/>
              <a:buNone/>
            </a:pPr>
            <a:r>
              <a:rPr b="1" lang="en-US" sz="9600">
                <a:solidFill>
                  <a:srgbClr val="FFFFFF"/>
                </a:solidFill>
                <a:latin typeface="Helvetica Neue"/>
                <a:ea typeface="Helvetica Neue"/>
                <a:cs typeface="Helvetica Neue"/>
                <a:sym typeface="Helvetica Neue"/>
              </a:rPr>
              <a:t>6</a:t>
            </a:r>
            <a:r>
              <a:rPr b="1" lang="en-US" sz="9600">
                <a:solidFill>
                  <a:srgbClr val="FFFFFF"/>
                </a:solidFill>
                <a:latin typeface="Helvetica Neue"/>
                <a:ea typeface="Helvetica Neue"/>
                <a:cs typeface="Helvetica Neue"/>
                <a:sym typeface="Helvetica Neue"/>
              </a:rPr>
              <a:t> weeks</a:t>
            </a:r>
            <a:endParaRPr sz="9600">
              <a:solidFill>
                <a:srgbClr val="FFFFFF"/>
              </a:solidFill>
            </a:endParaRPr>
          </a:p>
        </p:txBody>
      </p:sp>
      <p:cxnSp>
        <p:nvCxnSpPr>
          <p:cNvPr id="380" name="Google Shape;380;p23"/>
          <p:cNvCxnSpPr>
            <a:stCxn id="379" idx="1"/>
          </p:cNvCxnSpPr>
          <p:nvPr/>
        </p:nvCxnSpPr>
        <p:spPr>
          <a:xfrm rot="10800000">
            <a:off x="3409050" y="11859790"/>
            <a:ext cx="5565000" cy="0"/>
          </a:xfrm>
          <a:prstGeom prst="straightConnector1">
            <a:avLst/>
          </a:prstGeom>
          <a:noFill/>
          <a:ln cap="flat" cmpd="sng" w="38100">
            <a:solidFill>
              <a:srgbClr val="FFFFFF"/>
            </a:solidFill>
            <a:prstDash val="solid"/>
            <a:round/>
            <a:headEnd len="med" w="med" type="none"/>
            <a:tailEnd len="med" w="med" type="triangle"/>
          </a:ln>
        </p:spPr>
      </p:cxnSp>
      <p:cxnSp>
        <p:nvCxnSpPr>
          <p:cNvPr id="381" name="Google Shape;381;p23"/>
          <p:cNvCxnSpPr>
            <a:endCxn id="379" idx="3"/>
          </p:cNvCxnSpPr>
          <p:nvPr/>
        </p:nvCxnSpPr>
        <p:spPr>
          <a:xfrm rot="10800000">
            <a:off x="15409950" y="11859790"/>
            <a:ext cx="5565000" cy="0"/>
          </a:xfrm>
          <a:prstGeom prst="straightConnector1">
            <a:avLst/>
          </a:prstGeom>
          <a:noFill/>
          <a:ln cap="flat" cmpd="sng" w="38100">
            <a:solidFill>
              <a:srgbClr val="FFFFFF"/>
            </a:solidFill>
            <a:prstDash val="solid"/>
            <a:round/>
            <a:headEnd len="med" w="med" type="triangle"/>
            <a:tailEnd len="med" w="med" type="none"/>
          </a:ln>
        </p:spPr>
      </p:cxnSp>
      <p:grpSp>
        <p:nvGrpSpPr>
          <p:cNvPr id="382" name="Google Shape;382;p23"/>
          <p:cNvGrpSpPr/>
          <p:nvPr/>
        </p:nvGrpSpPr>
        <p:grpSpPr>
          <a:xfrm>
            <a:off x="1113000" y="5861688"/>
            <a:ext cx="22158000" cy="914400"/>
            <a:chOff x="1113000" y="4337688"/>
            <a:chExt cx="22158000" cy="914400"/>
          </a:xfrm>
        </p:grpSpPr>
        <p:sp>
          <p:nvSpPr>
            <p:cNvPr id="383" name="Google Shape;383;p23"/>
            <p:cNvSpPr/>
            <p:nvPr/>
          </p:nvSpPr>
          <p:spPr>
            <a:xfrm>
              <a:off x="1113000" y="4337688"/>
              <a:ext cx="2743200" cy="9144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lang="en-US" sz="2400">
                  <a:solidFill>
                    <a:srgbClr val="FFFFFF"/>
                  </a:solidFill>
                  <a:latin typeface="Helvetica Neue"/>
                  <a:ea typeface="Helvetica Neue"/>
                  <a:cs typeface="Helvetica Neue"/>
                  <a:sym typeface="Helvetica Neue"/>
                </a:rPr>
                <a:t>1</a:t>
              </a:r>
              <a:endParaRPr b="0" i="0" sz="2400" u="none">
                <a:solidFill>
                  <a:srgbClr val="FFFFFF"/>
                </a:solidFill>
                <a:latin typeface="Helvetica Neue"/>
                <a:ea typeface="Helvetica Neue"/>
                <a:cs typeface="Helvetica Neue"/>
                <a:sym typeface="Helvetica Neue"/>
              </a:endParaRPr>
            </a:p>
          </p:txBody>
        </p:sp>
        <p:sp>
          <p:nvSpPr>
            <p:cNvPr id="384" name="Google Shape;384;p23"/>
            <p:cNvSpPr/>
            <p:nvPr/>
          </p:nvSpPr>
          <p:spPr>
            <a:xfrm>
              <a:off x="3886543" y="4337688"/>
              <a:ext cx="2743200" cy="9144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lang="en-US" sz="2400">
                  <a:solidFill>
                    <a:srgbClr val="FFFFFF"/>
                  </a:solidFill>
                  <a:latin typeface="Helvetica Neue"/>
                  <a:ea typeface="Helvetica Neue"/>
                  <a:cs typeface="Helvetica Neue"/>
                  <a:sym typeface="Helvetica Neue"/>
                </a:rPr>
                <a:t>2</a:t>
              </a:r>
              <a:endParaRPr b="0" i="0" sz="2400" u="none">
                <a:solidFill>
                  <a:srgbClr val="FFFFFF"/>
                </a:solidFill>
                <a:latin typeface="Helvetica Neue"/>
                <a:ea typeface="Helvetica Neue"/>
                <a:cs typeface="Helvetica Neue"/>
                <a:sym typeface="Helvetica Neue"/>
              </a:endParaRPr>
            </a:p>
          </p:txBody>
        </p:sp>
        <p:sp>
          <p:nvSpPr>
            <p:cNvPr id="385" name="Google Shape;385;p23"/>
            <p:cNvSpPr/>
            <p:nvPr/>
          </p:nvSpPr>
          <p:spPr>
            <a:xfrm>
              <a:off x="6660086" y="4337688"/>
              <a:ext cx="2743200" cy="9144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lang="en-US" sz="2400">
                  <a:solidFill>
                    <a:srgbClr val="FFFFFF"/>
                  </a:solidFill>
                  <a:latin typeface="Helvetica Neue"/>
                  <a:ea typeface="Helvetica Neue"/>
                  <a:cs typeface="Helvetica Neue"/>
                  <a:sym typeface="Helvetica Neue"/>
                </a:rPr>
                <a:t>3</a:t>
              </a:r>
              <a:endParaRPr b="0" i="0" sz="2400" u="none">
                <a:solidFill>
                  <a:srgbClr val="FFFFFF"/>
                </a:solidFill>
                <a:latin typeface="Helvetica Neue"/>
                <a:ea typeface="Helvetica Neue"/>
                <a:cs typeface="Helvetica Neue"/>
                <a:sym typeface="Helvetica Neue"/>
              </a:endParaRPr>
            </a:p>
          </p:txBody>
        </p:sp>
        <p:sp>
          <p:nvSpPr>
            <p:cNvPr id="386" name="Google Shape;386;p23"/>
            <p:cNvSpPr/>
            <p:nvPr/>
          </p:nvSpPr>
          <p:spPr>
            <a:xfrm>
              <a:off x="9433629" y="4337688"/>
              <a:ext cx="2743200" cy="9144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lang="en-US" sz="2400">
                  <a:solidFill>
                    <a:srgbClr val="FFFFFF"/>
                  </a:solidFill>
                  <a:latin typeface="Helvetica Neue"/>
                  <a:ea typeface="Helvetica Neue"/>
                  <a:cs typeface="Helvetica Neue"/>
                  <a:sym typeface="Helvetica Neue"/>
                </a:rPr>
                <a:t>4</a:t>
              </a:r>
              <a:endParaRPr b="0" i="0" sz="2400" u="none">
                <a:solidFill>
                  <a:srgbClr val="FFFFFF"/>
                </a:solidFill>
                <a:latin typeface="Helvetica Neue"/>
                <a:ea typeface="Helvetica Neue"/>
                <a:cs typeface="Helvetica Neue"/>
                <a:sym typeface="Helvetica Neue"/>
              </a:endParaRPr>
            </a:p>
          </p:txBody>
        </p:sp>
        <p:sp>
          <p:nvSpPr>
            <p:cNvPr id="387" name="Google Shape;387;p23"/>
            <p:cNvSpPr/>
            <p:nvPr/>
          </p:nvSpPr>
          <p:spPr>
            <a:xfrm>
              <a:off x="12207171" y="4337688"/>
              <a:ext cx="2743200" cy="9144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lang="en-US" sz="2400">
                  <a:solidFill>
                    <a:srgbClr val="FFFFFF"/>
                  </a:solidFill>
                  <a:latin typeface="Helvetica Neue"/>
                  <a:ea typeface="Helvetica Neue"/>
                  <a:cs typeface="Helvetica Neue"/>
                  <a:sym typeface="Helvetica Neue"/>
                </a:rPr>
                <a:t>5</a:t>
              </a:r>
              <a:endParaRPr b="0" i="0" sz="2400" u="none">
                <a:solidFill>
                  <a:srgbClr val="FFFFFF"/>
                </a:solidFill>
                <a:latin typeface="Helvetica Neue"/>
                <a:ea typeface="Helvetica Neue"/>
                <a:cs typeface="Helvetica Neue"/>
                <a:sym typeface="Helvetica Neue"/>
              </a:endParaRPr>
            </a:p>
          </p:txBody>
        </p:sp>
        <p:sp>
          <p:nvSpPr>
            <p:cNvPr id="388" name="Google Shape;388;p23"/>
            <p:cNvSpPr/>
            <p:nvPr/>
          </p:nvSpPr>
          <p:spPr>
            <a:xfrm>
              <a:off x="14980714" y="4337688"/>
              <a:ext cx="2743200" cy="9144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lang="en-US" sz="2400">
                  <a:solidFill>
                    <a:srgbClr val="FFFFFF"/>
                  </a:solidFill>
                  <a:latin typeface="Helvetica Neue"/>
                  <a:ea typeface="Helvetica Neue"/>
                  <a:cs typeface="Helvetica Neue"/>
                  <a:sym typeface="Helvetica Neue"/>
                </a:rPr>
                <a:t>6</a:t>
              </a:r>
              <a:endParaRPr b="0" i="0" sz="2400" u="none">
                <a:solidFill>
                  <a:srgbClr val="FFFFFF"/>
                </a:solidFill>
                <a:latin typeface="Helvetica Neue"/>
                <a:ea typeface="Helvetica Neue"/>
                <a:cs typeface="Helvetica Neue"/>
                <a:sym typeface="Helvetica Neue"/>
              </a:endParaRPr>
            </a:p>
          </p:txBody>
        </p:sp>
        <p:sp>
          <p:nvSpPr>
            <p:cNvPr id="389" name="Google Shape;389;p23"/>
            <p:cNvSpPr/>
            <p:nvPr/>
          </p:nvSpPr>
          <p:spPr>
            <a:xfrm>
              <a:off x="17754257" y="4337688"/>
              <a:ext cx="2743200" cy="9144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lang="en-US" sz="2400">
                  <a:solidFill>
                    <a:srgbClr val="FFFFFF"/>
                  </a:solidFill>
                  <a:latin typeface="Helvetica Neue"/>
                  <a:ea typeface="Helvetica Neue"/>
                  <a:cs typeface="Helvetica Neue"/>
                  <a:sym typeface="Helvetica Neue"/>
                </a:rPr>
                <a:t>7</a:t>
              </a:r>
              <a:endParaRPr b="0" i="0" sz="2400" u="none">
                <a:solidFill>
                  <a:srgbClr val="FFFFFF"/>
                </a:solidFill>
                <a:latin typeface="Helvetica Neue"/>
                <a:ea typeface="Helvetica Neue"/>
                <a:cs typeface="Helvetica Neue"/>
                <a:sym typeface="Helvetica Neue"/>
              </a:endParaRPr>
            </a:p>
          </p:txBody>
        </p:sp>
        <p:sp>
          <p:nvSpPr>
            <p:cNvPr id="390" name="Google Shape;390;p23"/>
            <p:cNvSpPr/>
            <p:nvPr/>
          </p:nvSpPr>
          <p:spPr>
            <a:xfrm>
              <a:off x="20527800" y="4337688"/>
              <a:ext cx="2743200" cy="9144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lang="en-US" sz="2400">
                  <a:solidFill>
                    <a:srgbClr val="FFFFFF"/>
                  </a:solidFill>
                  <a:latin typeface="Helvetica Neue"/>
                  <a:ea typeface="Helvetica Neue"/>
                  <a:cs typeface="Helvetica Neue"/>
                  <a:sym typeface="Helvetica Neue"/>
                </a:rPr>
                <a:t>8</a:t>
              </a:r>
              <a:endParaRPr b="0" i="0" sz="2400" u="none">
                <a:solidFill>
                  <a:srgbClr val="FFFFFF"/>
                </a:solidFill>
                <a:latin typeface="Helvetica Neue"/>
                <a:ea typeface="Helvetica Neue"/>
                <a:cs typeface="Helvetica Neue"/>
                <a:sym typeface="Helvetica Neue"/>
              </a:endParaRPr>
            </a:p>
          </p:txBody>
        </p:sp>
      </p:grpSp>
      <p:cxnSp>
        <p:nvCxnSpPr>
          <p:cNvPr id="391" name="Google Shape;391;p23"/>
          <p:cNvCxnSpPr/>
          <p:nvPr/>
        </p:nvCxnSpPr>
        <p:spPr>
          <a:xfrm flipH="1">
            <a:off x="1158375" y="5890000"/>
            <a:ext cx="8324700" cy="2710500"/>
          </a:xfrm>
          <a:prstGeom prst="straightConnector1">
            <a:avLst/>
          </a:prstGeom>
          <a:noFill/>
          <a:ln cap="flat" cmpd="sng" w="38100">
            <a:solidFill>
              <a:srgbClr val="FFFFFF"/>
            </a:solidFill>
            <a:prstDash val="dash"/>
            <a:round/>
            <a:headEnd len="med" w="med" type="none"/>
            <a:tailEnd len="med" w="med" type="none"/>
          </a:ln>
        </p:spPr>
      </p:cxnSp>
      <p:cxnSp>
        <p:nvCxnSpPr>
          <p:cNvPr id="392" name="Google Shape;392;p23"/>
          <p:cNvCxnSpPr/>
          <p:nvPr/>
        </p:nvCxnSpPr>
        <p:spPr>
          <a:xfrm>
            <a:off x="12171675" y="5877550"/>
            <a:ext cx="11074500" cy="2763600"/>
          </a:xfrm>
          <a:prstGeom prst="straightConnector1">
            <a:avLst/>
          </a:prstGeom>
          <a:noFill/>
          <a:ln cap="flat" cmpd="sng" w="38100">
            <a:solidFill>
              <a:srgbClr val="FFFFFF"/>
            </a:solidFill>
            <a:prstDash val="dash"/>
            <a:round/>
            <a:headEnd len="med" w="med" type="none"/>
            <a:tailEnd len="med" w="med" type="none"/>
          </a:ln>
        </p:spPr>
      </p:cxnSp>
      <p:cxnSp>
        <p:nvCxnSpPr>
          <p:cNvPr id="393" name="Google Shape;393;p23"/>
          <p:cNvCxnSpPr/>
          <p:nvPr/>
        </p:nvCxnSpPr>
        <p:spPr>
          <a:xfrm flipH="1">
            <a:off x="1178325" y="6731000"/>
            <a:ext cx="8290800" cy="3677700"/>
          </a:xfrm>
          <a:prstGeom prst="straightConnector1">
            <a:avLst/>
          </a:prstGeom>
          <a:noFill/>
          <a:ln cap="flat" cmpd="sng" w="38100">
            <a:solidFill>
              <a:srgbClr val="FFFFFF"/>
            </a:solidFill>
            <a:prstDash val="dash"/>
            <a:round/>
            <a:headEnd len="med" w="med" type="none"/>
            <a:tailEnd len="med" w="med" type="none"/>
          </a:ln>
        </p:spPr>
      </p:cxnSp>
      <p:cxnSp>
        <p:nvCxnSpPr>
          <p:cNvPr id="394" name="Google Shape;394;p23"/>
          <p:cNvCxnSpPr/>
          <p:nvPr/>
        </p:nvCxnSpPr>
        <p:spPr>
          <a:xfrm>
            <a:off x="12212325" y="6771650"/>
            <a:ext cx="11013600" cy="3617100"/>
          </a:xfrm>
          <a:prstGeom prst="straightConnector1">
            <a:avLst/>
          </a:prstGeom>
          <a:noFill/>
          <a:ln cap="flat" cmpd="sng" w="38100">
            <a:solidFill>
              <a:srgbClr val="FFFFFF"/>
            </a:solidFill>
            <a:prstDash val="dash"/>
            <a:round/>
            <a:headEnd len="med" w="med" type="none"/>
            <a:tailEnd len="med" w="med" type="none"/>
          </a:ln>
        </p:spPr>
      </p:cxnSp>
      <p:sp>
        <p:nvSpPr>
          <p:cNvPr id="395" name="Google Shape;395;p23"/>
          <p:cNvSpPr/>
          <p:nvPr/>
        </p:nvSpPr>
        <p:spPr>
          <a:xfrm>
            <a:off x="1113000" y="8564235"/>
            <a:ext cx="22158000" cy="1860000"/>
          </a:xfrm>
          <a:prstGeom prst="roundRect">
            <a:avLst>
              <a:gd fmla="val 4534" name="adj"/>
            </a:avLst>
          </a:prstGeom>
          <a:gradFill>
            <a:gsLst>
              <a:gs pos="0">
                <a:srgbClr val="6622D1"/>
              </a:gs>
              <a:gs pos="86470">
                <a:srgbClr val="E7007A"/>
              </a:gs>
              <a:gs pos="100000">
                <a:srgbClr val="E7007A"/>
              </a:gs>
            </a:gsLst>
            <a:lin ang="810001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396" name="Google Shape;396;p23"/>
          <p:cNvSpPr/>
          <p:nvPr/>
        </p:nvSpPr>
        <p:spPr>
          <a:xfrm>
            <a:off x="8417038" y="8564235"/>
            <a:ext cx="45300" cy="186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3"/>
          <p:cNvSpPr/>
          <p:nvPr/>
        </p:nvSpPr>
        <p:spPr>
          <a:xfrm>
            <a:off x="15894063" y="8564235"/>
            <a:ext cx="45300" cy="186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3"/>
          <p:cNvSpPr txBox="1"/>
          <p:nvPr/>
        </p:nvSpPr>
        <p:spPr>
          <a:xfrm>
            <a:off x="8974050" y="3533453"/>
            <a:ext cx="6435900" cy="15804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6200"/>
              <a:buFont typeface="Helvetica Neue"/>
              <a:buNone/>
            </a:pPr>
            <a:r>
              <a:rPr b="1" lang="en-US" sz="9600">
                <a:solidFill>
                  <a:srgbClr val="FFFFFF"/>
                </a:solidFill>
                <a:latin typeface="Helvetica Neue"/>
                <a:ea typeface="Helvetica Neue"/>
                <a:cs typeface="Helvetica Neue"/>
                <a:sym typeface="Helvetica Neue"/>
              </a:rPr>
              <a:t>1</a:t>
            </a:r>
            <a:r>
              <a:rPr b="1" lang="en-US" sz="9600">
                <a:solidFill>
                  <a:srgbClr val="FFFFFF"/>
                </a:solidFill>
                <a:latin typeface="Helvetica Neue"/>
                <a:ea typeface="Helvetica Neue"/>
                <a:cs typeface="Helvetica Neue"/>
                <a:sym typeface="Helvetica Neue"/>
              </a:rPr>
              <a:t> years</a:t>
            </a:r>
            <a:endParaRPr sz="9600">
              <a:solidFill>
                <a:srgbClr val="FFFFFF"/>
              </a:solidFill>
            </a:endParaRPr>
          </a:p>
        </p:txBody>
      </p:sp>
      <p:cxnSp>
        <p:nvCxnSpPr>
          <p:cNvPr id="399" name="Google Shape;399;p23"/>
          <p:cNvCxnSpPr>
            <a:stCxn id="398" idx="1"/>
          </p:cNvCxnSpPr>
          <p:nvPr/>
        </p:nvCxnSpPr>
        <p:spPr>
          <a:xfrm rot="10800000">
            <a:off x="3409050" y="4323653"/>
            <a:ext cx="5565000" cy="0"/>
          </a:xfrm>
          <a:prstGeom prst="straightConnector1">
            <a:avLst/>
          </a:prstGeom>
          <a:noFill/>
          <a:ln cap="flat" cmpd="sng" w="38100">
            <a:solidFill>
              <a:srgbClr val="FFFFFF"/>
            </a:solidFill>
            <a:prstDash val="solid"/>
            <a:round/>
            <a:headEnd len="med" w="med" type="none"/>
            <a:tailEnd len="med" w="med" type="triangle"/>
          </a:ln>
        </p:spPr>
      </p:cxnSp>
      <p:cxnSp>
        <p:nvCxnSpPr>
          <p:cNvPr id="400" name="Google Shape;400;p23"/>
          <p:cNvCxnSpPr>
            <a:endCxn id="398" idx="3"/>
          </p:cNvCxnSpPr>
          <p:nvPr/>
        </p:nvCxnSpPr>
        <p:spPr>
          <a:xfrm rot="10800000">
            <a:off x="15409950" y="4323653"/>
            <a:ext cx="5565000" cy="0"/>
          </a:xfrm>
          <a:prstGeom prst="straightConnector1">
            <a:avLst/>
          </a:prstGeom>
          <a:noFill/>
          <a:ln cap="flat" cmpd="sng" w="38100">
            <a:solidFill>
              <a:srgbClr val="FFFFFF"/>
            </a:solidFill>
            <a:prstDash val="solid"/>
            <a:round/>
            <a:headEnd len="med" w="med" type="triangle"/>
            <a:tailEnd len="med" w="med" type="none"/>
          </a:ln>
        </p:spPr>
      </p:cxnSp>
      <p:sp>
        <p:nvSpPr>
          <p:cNvPr id="401" name="Google Shape;401;p23"/>
          <p:cNvSpPr txBox="1"/>
          <p:nvPr/>
        </p:nvSpPr>
        <p:spPr>
          <a:xfrm>
            <a:off x="9539850" y="6846288"/>
            <a:ext cx="25611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6200"/>
              <a:buFont typeface="Helvetica Neue"/>
              <a:buNone/>
            </a:pPr>
            <a:r>
              <a:rPr b="1" lang="en-US" sz="2400">
                <a:solidFill>
                  <a:srgbClr val="FFFFFF"/>
                </a:solidFill>
                <a:latin typeface="Helvetica Neue"/>
                <a:ea typeface="Helvetica Neue"/>
                <a:cs typeface="Helvetica Neue"/>
                <a:sym typeface="Helvetica Neue"/>
              </a:rPr>
              <a:t>lease period</a:t>
            </a:r>
            <a:endParaRPr sz="2400">
              <a:solidFill>
                <a:srgbClr val="FFFFFF"/>
              </a:solidFill>
            </a:endParaRPr>
          </a:p>
        </p:txBody>
      </p:sp>
      <p:sp>
        <p:nvSpPr>
          <p:cNvPr id="402" name="Google Shape;402;p23"/>
          <p:cNvSpPr txBox="1"/>
          <p:nvPr/>
        </p:nvSpPr>
        <p:spPr>
          <a:xfrm>
            <a:off x="1073150" y="1514475"/>
            <a:ext cx="10631100" cy="1580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6200"/>
              <a:buFont typeface="Helvetica Neue"/>
              <a:buNone/>
            </a:pPr>
            <a:r>
              <a:rPr b="1" lang="en-US" sz="9600">
                <a:solidFill>
                  <a:srgbClr val="FFFFFF"/>
                </a:solidFill>
                <a:latin typeface="Helvetica Neue"/>
                <a:ea typeface="Helvetica Neue"/>
                <a:cs typeface="Helvetica Neue"/>
                <a:sym typeface="Helvetica Neue"/>
              </a:rPr>
              <a:t>On Kusama...</a:t>
            </a:r>
            <a:endParaRPr sz="9600">
              <a:solidFill>
                <a:srgbClr val="FFFFFF"/>
              </a:solidFill>
            </a:endParaRPr>
          </a:p>
        </p:txBody>
      </p:sp>
      <p:sp>
        <p:nvSpPr>
          <p:cNvPr id="403" name="Google Shape;403;p23"/>
          <p:cNvSpPr/>
          <p:nvPr/>
        </p:nvSpPr>
        <p:spPr>
          <a:xfrm>
            <a:off x="4662413" y="8564235"/>
            <a:ext cx="45300" cy="186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3"/>
          <p:cNvSpPr/>
          <p:nvPr/>
        </p:nvSpPr>
        <p:spPr>
          <a:xfrm>
            <a:off x="12155550" y="8564235"/>
            <a:ext cx="45300" cy="186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3"/>
          <p:cNvSpPr/>
          <p:nvPr/>
        </p:nvSpPr>
        <p:spPr>
          <a:xfrm>
            <a:off x="19632600" y="8564235"/>
            <a:ext cx="45300" cy="186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9" name="Shape 409"/>
        <p:cNvGrpSpPr/>
        <p:nvPr/>
      </p:nvGrpSpPr>
      <p:grpSpPr>
        <a:xfrm>
          <a:off x="0" y="0"/>
          <a:ext cx="0" cy="0"/>
          <a:chOff x="0" y="0"/>
          <a:chExt cx="0" cy="0"/>
        </a:xfrm>
      </p:grpSpPr>
      <p:sp>
        <p:nvSpPr>
          <p:cNvPr id="410" name="Google Shape;410;p24"/>
          <p:cNvSpPr/>
          <p:nvPr/>
        </p:nvSpPr>
        <p:spPr>
          <a:xfrm rot="5400000">
            <a:off x="3930510" y="8815125"/>
            <a:ext cx="3284400" cy="1544400"/>
          </a:xfrm>
          <a:prstGeom prst="roundRect">
            <a:avLst>
              <a:gd fmla="val 4534" name="adj"/>
            </a:avLst>
          </a:prstGeom>
          <a:solidFill>
            <a:srgbClr val="6622D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411" name="Google Shape;411;p24"/>
          <p:cNvSpPr/>
          <p:nvPr/>
        </p:nvSpPr>
        <p:spPr>
          <a:xfrm rot="-2700000">
            <a:off x="4807919" y="5872483"/>
            <a:ext cx="1580384" cy="1580384"/>
          </a:xfrm>
          <a:prstGeom prst="teardrop">
            <a:avLst>
              <a:gd fmla="val 100000" name="adj"/>
            </a:avLst>
          </a:prstGeom>
          <a:gradFill>
            <a:gsLst>
              <a:gs pos="0">
                <a:srgbClr val="FDECDB"/>
              </a:gs>
              <a:gs pos="100000">
                <a:srgbClr val="F0A96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4"/>
          <p:cNvSpPr/>
          <p:nvPr/>
        </p:nvSpPr>
        <p:spPr>
          <a:xfrm rot="5400000">
            <a:off x="4921135" y="9526300"/>
            <a:ext cx="835800" cy="1544400"/>
          </a:xfrm>
          <a:prstGeom prst="roundRect">
            <a:avLst>
              <a:gd fmla="val 4534" name="adj"/>
            </a:avLst>
          </a:prstGeom>
          <a:solidFill>
            <a:srgbClr val="6622D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413" name="Google Shape;413;p24"/>
          <p:cNvSpPr/>
          <p:nvPr/>
        </p:nvSpPr>
        <p:spPr>
          <a:xfrm rot="5400000">
            <a:off x="4778935" y="7700225"/>
            <a:ext cx="835800" cy="995700"/>
          </a:xfrm>
          <a:prstGeom prst="roundRect">
            <a:avLst>
              <a:gd fmla="val 4534" name="adj"/>
            </a:avLst>
          </a:prstGeom>
          <a:solidFill>
            <a:srgbClr val="6622D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414" name="Google Shape;414;p24"/>
          <p:cNvSpPr/>
          <p:nvPr/>
        </p:nvSpPr>
        <p:spPr>
          <a:xfrm rot="5400000">
            <a:off x="5146110" y="8270175"/>
            <a:ext cx="1645800" cy="995700"/>
          </a:xfrm>
          <a:prstGeom prst="roundRect">
            <a:avLst>
              <a:gd fmla="val 4534" name="adj"/>
            </a:avLst>
          </a:prstGeom>
          <a:solidFill>
            <a:srgbClr val="6622D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pic>
        <p:nvPicPr>
          <p:cNvPr id="415" name="Google Shape;415;p24"/>
          <p:cNvPicPr preferRelativeResize="0"/>
          <p:nvPr/>
        </p:nvPicPr>
        <p:blipFill>
          <a:blip r:embed="rId3">
            <a:alphaModFix/>
          </a:blip>
          <a:stretch>
            <a:fillRect/>
          </a:stretch>
        </p:blipFill>
        <p:spPr>
          <a:xfrm>
            <a:off x="2128435" y="5300925"/>
            <a:ext cx="6939375" cy="6939375"/>
          </a:xfrm>
          <a:prstGeom prst="rect">
            <a:avLst/>
          </a:prstGeom>
          <a:noFill/>
          <a:ln>
            <a:noFill/>
          </a:ln>
        </p:spPr>
      </p:pic>
      <p:sp>
        <p:nvSpPr>
          <p:cNvPr id="416" name="Google Shape;416;p24"/>
          <p:cNvSpPr txBox="1"/>
          <p:nvPr/>
        </p:nvSpPr>
        <p:spPr>
          <a:xfrm>
            <a:off x="831175" y="1599500"/>
            <a:ext cx="13401000" cy="1580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6200"/>
              <a:buFont typeface="Helvetica Neue"/>
              <a:buNone/>
            </a:pPr>
            <a:r>
              <a:rPr b="1" lang="en-US" sz="9600">
                <a:latin typeface="Helvetica Neue"/>
                <a:ea typeface="Helvetica Neue"/>
                <a:cs typeface="Helvetica Neue"/>
                <a:sym typeface="Helvetica Neue"/>
              </a:rPr>
              <a:t>Candle Auctions</a:t>
            </a:r>
            <a:endParaRPr b="1" sz="9600">
              <a:latin typeface="Helvetica Neue"/>
              <a:ea typeface="Helvetica Neue"/>
              <a:cs typeface="Helvetica Neue"/>
              <a:sym typeface="Helvetica Neue"/>
            </a:endParaRPr>
          </a:p>
        </p:txBody>
      </p:sp>
      <p:sp>
        <p:nvSpPr>
          <p:cNvPr id="417" name="Google Shape;417;p24"/>
          <p:cNvSpPr txBox="1"/>
          <p:nvPr>
            <p:ph idx="1" type="body"/>
          </p:nvPr>
        </p:nvSpPr>
        <p:spPr>
          <a:xfrm>
            <a:off x="11096450" y="7780175"/>
            <a:ext cx="12394500" cy="2976900"/>
          </a:xfrm>
          <a:prstGeom prst="rect">
            <a:avLst/>
          </a:prstGeom>
        </p:spPr>
        <p:txBody>
          <a:bodyPr anchorCtr="0" anchor="ctr" bIns="45700" lIns="91425" spcFirstLastPara="1" rIns="91425" wrap="square" tIns="45700">
            <a:noAutofit/>
          </a:bodyPr>
          <a:lstStyle/>
          <a:p>
            <a:pPr indent="-533400" lvl="0" marL="457200" rtl="0" algn="l">
              <a:spcBef>
                <a:spcPts val="0"/>
              </a:spcBef>
              <a:spcAft>
                <a:spcPts val="0"/>
              </a:spcAft>
              <a:buClr>
                <a:srgbClr val="00FF00"/>
              </a:buClr>
              <a:buSzPts val="4800"/>
              <a:buChar char="+"/>
            </a:pPr>
            <a:r>
              <a:rPr b="0" lang="en-US" sz="4800"/>
              <a:t>Encourages healthy price discovery</a:t>
            </a:r>
            <a:endParaRPr b="0" sz="4800"/>
          </a:p>
          <a:p>
            <a:pPr indent="-533400" lvl="0" marL="457200" rtl="0" algn="l">
              <a:spcBef>
                <a:spcPts val="0"/>
              </a:spcBef>
              <a:spcAft>
                <a:spcPts val="0"/>
              </a:spcAft>
              <a:buClr>
                <a:srgbClr val="FF0000"/>
              </a:buClr>
              <a:buSzPts val="4800"/>
              <a:buChar char="-"/>
            </a:pPr>
            <a:r>
              <a:rPr b="0" lang="en-US" sz="4800"/>
              <a:t>Discourages last minute “sniping”.</a:t>
            </a:r>
            <a:endParaRPr b="0" sz="4800"/>
          </a:p>
        </p:txBody>
      </p:sp>
      <p:sp>
        <p:nvSpPr>
          <p:cNvPr id="418" name="Google Shape;418;p24"/>
          <p:cNvSpPr txBox="1"/>
          <p:nvPr>
            <p:ph idx="1" type="body"/>
          </p:nvPr>
        </p:nvSpPr>
        <p:spPr>
          <a:xfrm>
            <a:off x="11096450" y="4803275"/>
            <a:ext cx="12394500" cy="2976900"/>
          </a:xfrm>
          <a:prstGeom prst="rect">
            <a:avLst/>
          </a:prstGeom>
        </p:spPr>
        <p:txBody>
          <a:bodyPr anchorCtr="0" anchor="ctr" bIns="45700" lIns="91425" spcFirstLastPara="1" rIns="91425" wrap="square" tIns="45700">
            <a:noAutofit/>
          </a:bodyPr>
          <a:lstStyle/>
          <a:p>
            <a:pPr indent="-533400" lvl="0" marL="457200" rtl="0" algn="l">
              <a:spcBef>
                <a:spcPts val="0"/>
              </a:spcBef>
              <a:spcAft>
                <a:spcPts val="0"/>
              </a:spcAft>
              <a:buSzPts val="4800"/>
              <a:buChar char="●"/>
            </a:pPr>
            <a:r>
              <a:rPr b="0" lang="en-US" sz="4800"/>
              <a:t>A variation of the English auction.</a:t>
            </a:r>
            <a:endParaRPr b="0" sz="4800"/>
          </a:p>
          <a:p>
            <a:pPr indent="-533400" lvl="0" marL="457200" rtl="0" algn="l">
              <a:spcBef>
                <a:spcPts val="0"/>
              </a:spcBef>
              <a:spcAft>
                <a:spcPts val="0"/>
              </a:spcAft>
              <a:buSzPts val="4800"/>
              <a:buChar char="●"/>
            </a:pPr>
            <a:r>
              <a:rPr b="0" lang="en-US" sz="4800"/>
              <a:t>Popularized in the 17th and 18th century.</a:t>
            </a:r>
            <a:endParaRPr b="0" sz="4800"/>
          </a:p>
          <a:p>
            <a:pPr indent="-533400" lvl="0" marL="457200" rtl="0" algn="l">
              <a:spcBef>
                <a:spcPts val="0"/>
              </a:spcBef>
              <a:spcAft>
                <a:spcPts val="0"/>
              </a:spcAft>
              <a:buSzPts val="4800"/>
              <a:buChar char="●"/>
            </a:pPr>
            <a:r>
              <a:rPr b="0" lang="en-US" sz="4800"/>
              <a:t>The exact auction end time is unknown!</a:t>
            </a:r>
            <a:endParaRPr b="0" sz="4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2026"/>
        </a:solidFill>
      </p:bgPr>
    </p:bg>
    <p:spTree>
      <p:nvGrpSpPr>
        <p:cNvPr id="422" name="Shape 422"/>
        <p:cNvGrpSpPr/>
        <p:nvPr/>
      </p:nvGrpSpPr>
      <p:grpSpPr>
        <a:xfrm>
          <a:off x="0" y="0"/>
          <a:ext cx="0" cy="0"/>
          <a:chOff x="0" y="0"/>
          <a:chExt cx="0" cy="0"/>
        </a:xfrm>
      </p:grpSpPr>
      <p:sp>
        <p:nvSpPr>
          <p:cNvPr id="423" name="Google Shape;423;p25"/>
          <p:cNvSpPr txBox="1"/>
          <p:nvPr/>
        </p:nvSpPr>
        <p:spPr>
          <a:xfrm>
            <a:off x="831175" y="1599500"/>
            <a:ext cx="13401000" cy="1580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6200"/>
              <a:buFont typeface="Helvetica Neue"/>
              <a:buNone/>
            </a:pPr>
            <a:r>
              <a:rPr b="1" lang="en-US" sz="9600">
                <a:solidFill>
                  <a:srgbClr val="FFFFFF"/>
                </a:solidFill>
                <a:latin typeface="Helvetica Neue"/>
                <a:ea typeface="Helvetica Neue"/>
                <a:cs typeface="Helvetica Neue"/>
                <a:sym typeface="Helvetica Neue"/>
              </a:rPr>
              <a:t>Auction Ending</a:t>
            </a:r>
            <a:endParaRPr b="1" sz="9600">
              <a:solidFill>
                <a:srgbClr val="FFFFFF"/>
              </a:solidFill>
              <a:latin typeface="Helvetica Neue"/>
              <a:ea typeface="Helvetica Neue"/>
              <a:cs typeface="Helvetica Neue"/>
              <a:sym typeface="Helvetica Neue"/>
            </a:endParaRPr>
          </a:p>
        </p:txBody>
      </p:sp>
      <p:graphicFrame>
        <p:nvGraphicFramePr>
          <p:cNvPr id="424" name="Google Shape;424;p25"/>
          <p:cNvGraphicFramePr/>
          <p:nvPr/>
        </p:nvGraphicFramePr>
        <p:xfrm>
          <a:off x="831200" y="7696200"/>
          <a:ext cx="3000000" cy="3000000"/>
        </p:xfrm>
        <a:graphic>
          <a:graphicData uri="http://schemas.openxmlformats.org/drawingml/2006/table">
            <a:tbl>
              <a:tblPr>
                <a:noFill/>
                <a:tableStyleId>{EA2C8475-5537-458F-95A5-A0B815E64BFB}</a:tableStyleId>
              </a:tblPr>
              <a:tblGrid>
                <a:gridCol w="14725875"/>
                <a:gridCol w="7177600"/>
              </a:tblGrid>
              <a:tr h="2013125">
                <a:tc>
                  <a:txBody>
                    <a:bodyPr/>
                    <a:lstStyle/>
                    <a:p>
                      <a:pPr indent="0" lvl="0" marL="0" rtl="0" algn="ctr">
                        <a:spcBef>
                          <a:spcPts val="0"/>
                        </a:spcBef>
                        <a:spcAft>
                          <a:spcPts val="0"/>
                        </a:spcAft>
                        <a:buNone/>
                      </a:pPr>
                      <a:r>
                        <a:rPr lang="en-US" sz="8000">
                          <a:latin typeface="Roboto Light"/>
                          <a:ea typeface="Roboto Light"/>
                          <a:cs typeface="Roboto Light"/>
                          <a:sym typeface="Roboto Light"/>
                        </a:rPr>
                        <a:t>Opening Period</a:t>
                      </a:r>
                      <a:endParaRPr sz="8000">
                        <a:latin typeface="Roboto Light"/>
                        <a:ea typeface="Roboto Light"/>
                        <a:cs typeface="Roboto Light"/>
                        <a:sym typeface="Roboto Light"/>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FFFF"/>
                    </a:solidFill>
                  </a:tcPr>
                </a:tc>
                <a:tc>
                  <a:txBody>
                    <a:bodyPr/>
                    <a:lstStyle/>
                    <a:p>
                      <a:pPr indent="0" lvl="0" marL="0" rtl="0" algn="ctr">
                        <a:spcBef>
                          <a:spcPts val="0"/>
                        </a:spcBef>
                        <a:spcAft>
                          <a:spcPts val="0"/>
                        </a:spcAft>
                        <a:buNone/>
                      </a:pPr>
                      <a:r>
                        <a:rPr lang="en-US" sz="8000">
                          <a:latin typeface="Roboto Light"/>
                          <a:ea typeface="Roboto Light"/>
                          <a:cs typeface="Roboto Light"/>
                          <a:sym typeface="Roboto Light"/>
                        </a:rPr>
                        <a:t>Ending Period</a:t>
                      </a:r>
                      <a:endParaRPr sz="8000">
                        <a:latin typeface="Roboto Light"/>
                        <a:ea typeface="Roboto Light"/>
                        <a:cs typeface="Roboto Light"/>
                        <a:sym typeface="Roboto Light"/>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FFF00"/>
                    </a:solidFill>
                  </a:tcPr>
                </a:tc>
              </a:tr>
            </a:tbl>
          </a:graphicData>
        </a:graphic>
      </p:graphicFrame>
      <p:sp>
        <p:nvSpPr>
          <p:cNvPr id="425" name="Google Shape;425;p25"/>
          <p:cNvSpPr/>
          <p:nvPr/>
        </p:nvSpPr>
        <p:spPr>
          <a:xfrm>
            <a:off x="10648434" y="6829830"/>
            <a:ext cx="632700" cy="632700"/>
          </a:xfrm>
          <a:prstGeom prst="rect">
            <a:avLst/>
          </a:prstGeom>
          <a:solidFill>
            <a:srgbClr val="00FFFF"/>
          </a:solidFill>
          <a:ln cap="flat" cmpd="sng" w="3810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26" name="Google Shape;426;p25"/>
          <p:cNvSpPr/>
          <p:nvPr/>
        </p:nvSpPr>
        <p:spPr>
          <a:xfrm>
            <a:off x="11466538" y="6829830"/>
            <a:ext cx="632700" cy="632700"/>
          </a:xfrm>
          <a:prstGeom prst="rect">
            <a:avLst/>
          </a:prstGeom>
          <a:solidFill>
            <a:srgbClr val="00FFFF"/>
          </a:solidFill>
          <a:ln cap="flat" cmpd="sng" w="3810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27" name="Google Shape;427;p25"/>
          <p:cNvSpPr/>
          <p:nvPr/>
        </p:nvSpPr>
        <p:spPr>
          <a:xfrm>
            <a:off x="12284642" y="6829830"/>
            <a:ext cx="632700" cy="632700"/>
          </a:xfrm>
          <a:prstGeom prst="rect">
            <a:avLst/>
          </a:prstGeom>
          <a:solidFill>
            <a:srgbClr val="00FFFF"/>
          </a:solidFill>
          <a:ln cap="flat" cmpd="sng" w="3810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28" name="Google Shape;428;p25"/>
          <p:cNvSpPr/>
          <p:nvPr/>
        </p:nvSpPr>
        <p:spPr>
          <a:xfrm>
            <a:off x="13102746" y="6829830"/>
            <a:ext cx="632700" cy="632700"/>
          </a:xfrm>
          <a:prstGeom prst="rect">
            <a:avLst/>
          </a:prstGeom>
          <a:solidFill>
            <a:srgbClr val="00FFFF"/>
          </a:solidFill>
          <a:ln cap="flat" cmpd="sng" w="3810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29" name="Google Shape;429;p25"/>
          <p:cNvSpPr/>
          <p:nvPr/>
        </p:nvSpPr>
        <p:spPr>
          <a:xfrm>
            <a:off x="13920850" y="6829830"/>
            <a:ext cx="632700" cy="632700"/>
          </a:xfrm>
          <a:prstGeom prst="rect">
            <a:avLst/>
          </a:prstGeom>
          <a:solidFill>
            <a:srgbClr val="00FFFF"/>
          </a:solidFill>
          <a:ln cap="flat" cmpd="sng" w="3810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30" name="Google Shape;430;p25"/>
          <p:cNvSpPr/>
          <p:nvPr/>
        </p:nvSpPr>
        <p:spPr>
          <a:xfrm>
            <a:off x="14738954" y="6829830"/>
            <a:ext cx="632700" cy="632700"/>
          </a:xfrm>
          <a:prstGeom prst="rect">
            <a:avLst/>
          </a:prstGeom>
          <a:solidFill>
            <a:srgbClr val="00FFFF"/>
          </a:solidFill>
          <a:ln cap="flat" cmpd="sng" w="3810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31" name="Google Shape;431;p25"/>
          <p:cNvSpPr/>
          <p:nvPr/>
        </p:nvSpPr>
        <p:spPr>
          <a:xfrm>
            <a:off x="15557058" y="6829830"/>
            <a:ext cx="632700" cy="632700"/>
          </a:xfrm>
          <a:prstGeom prst="rect">
            <a:avLst/>
          </a:prstGeom>
          <a:solidFill>
            <a:srgbClr val="FFFF00"/>
          </a:solidFill>
          <a:ln cap="flat" cmpd="sng" w="3810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32" name="Google Shape;432;p25"/>
          <p:cNvSpPr/>
          <p:nvPr/>
        </p:nvSpPr>
        <p:spPr>
          <a:xfrm>
            <a:off x="16375162" y="6829830"/>
            <a:ext cx="632700" cy="632700"/>
          </a:xfrm>
          <a:prstGeom prst="rect">
            <a:avLst/>
          </a:prstGeom>
          <a:solidFill>
            <a:srgbClr val="FFFF00"/>
          </a:solidFill>
          <a:ln cap="flat" cmpd="sng" w="3810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33" name="Google Shape;433;p25"/>
          <p:cNvSpPr/>
          <p:nvPr/>
        </p:nvSpPr>
        <p:spPr>
          <a:xfrm>
            <a:off x="17193266" y="6829830"/>
            <a:ext cx="632700" cy="632700"/>
          </a:xfrm>
          <a:prstGeom prst="rect">
            <a:avLst/>
          </a:prstGeom>
          <a:solidFill>
            <a:srgbClr val="FFFF00"/>
          </a:solidFill>
          <a:ln cap="flat" cmpd="sng" w="3810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34" name="Google Shape;434;p25"/>
          <p:cNvSpPr/>
          <p:nvPr/>
        </p:nvSpPr>
        <p:spPr>
          <a:xfrm>
            <a:off x="18011370" y="6829830"/>
            <a:ext cx="632700" cy="632700"/>
          </a:xfrm>
          <a:prstGeom prst="rect">
            <a:avLst/>
          </a:prstGeom>
          <a:solidFill>
            <a:srgbClr val="FFFF00"/>
          </a:solidFill>
          <a:ln cap="flat" cmpd="sng" w="3810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35" name="Google Shape;435;p25"/>
          <p:cNvSpPr/>
          <p:nvPr/>
        </p:nvSpPr>
        <p:spPr>
          <a:xfrm>
            <a:off x="18829474" y="6829830"/>
            <a:ext cx="632700" cy="632700"/>
          </a:xfrm>
          <a:prstGeom prst="rect">
            <a:avLst/>
          </a:prstGeom>
          <a:solidFill>
            <a:srgbClr val="FFFF00"/>
          </a:solidFill>
          <a:ln cap="flat" cmpd="sng" w="3810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36" name="Google Shape;436;p25"/>
          <p:cNvSpPr/>
          <p:nvPr/>
        </p:nvSpPr>
        <p:spPr>
          <a:xfrm>
            <a:off x="19647578" y="6829830"/>
            <a:ext cx="632700" cy="632700"/>
          </a:xfrm>
          <a:prstGeom prst="rect">
            <a:avLst/>
          </a:prstGeom>
          <a:solidFill>
            <a:srgbClr val="FF0000"/>
          </a:solidFill>
          <a:ln cap="flat" cmpd="sng" w="3810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37" name="Google Shape;437;p25"/>
          <p:cNvSpPr/>
          <p:nvPr/>
        </p:nvSpPr>
        <p:spPr>
          <a:xfrm>
            <a:off x="20465682" y="6829830"/>
            <a:ext cx="632700" cy="632700"/>
          </a:xfrm>
          <a:prstGeom prst="rect">
            <a:avLst/>
          </a:prstGeom>
          <a:solidFill>
            <a:srgbClr val="FFFF00"/>
          </a:solidFill>
          <a:ln cap="flat" cmpd="sng" w="3810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38" name="Google Shape;438;p25"/>
          <p:cNvSpPr/>
          <p:nvPr/>
        </p:nvSpPr>
        <p:spPr>
          <a:xfrm>
            <a:off x="21283786" y="6829830"/>
            <a:ext cx="632700" cy="632700"/>
          </a:xfrm>
          <a:prstGeom prst="rect">
            <a:avLst/>
          </a:prstGeom>
          <a:solidFill>
            <a:srgbClr val="FFFF00"/>
          </a:solidFill>
          <a:ln cap="flat" cmpd="sng" w="3810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39" name="Google Shape;439;p25"/>
          <p:cNvSpPr/>
          <p:nvPr/>
        </p:nvSpPr>
        <p:spPr>
          <a:xfrm>
            <a:off x="22101890" y="6829830"/>
            <a:ext cx="632700" cy="632700"/>
          </a:xfrm>
          <a:prstGeom prst="rect">
            <a:avLst/>
          </a:prstGeom>
          <a:solidFill>
            <a:srgbClr val="FFFF00"/>
          </a:solidFill>
          <a:ln cap="flat" cmpd="sng" w="3810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40" name="Google Shape;440;p25"/>
          <p:cNvSpPr/>
          <p:nvPr/>
        </p:nvSpPr>
        <p:spPr>
          <a:xfrm>
            <a:off x="831186" y="6829830"/>
            <a:ext cx="632700" cy="632700"/>
          </a:xfrm>
          <a:prstGeom prst="rect">
            <a:avLst/>
          </a:prstGeom>
          <a:solidFill>
            <a:srgbClr val="00FFFF"/>
          </a:solidFill>
          <a:ln cap="flat" cmpd="sng" w="3810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41" name="Google Shape;441;p25"/>
          <p:cNvSpPr/>
          <p:nvPr/>
        </p:nvSpPr>
        <p:spPr>
          <a:xfrm>
            <a:off x="1649290" y="6829830"/>
            <a:ext cx="632700" cy="632700"/>
          </a:xfrm>
          <a:prstGeom prst="rect">
            <a:avLst/>
          </a:prstGeom>
          <a:solidFill>
            <a:srgbClr val="00FFFF"/>
          </a:solidFill>
          <a:ln cap="flat" cmpd="sng" w="3810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42" name="Google Shape;442;p25"/>
          <p:cNvSpPr/>
          <p:nvPr/>
        </p:nvSpPr>
        <p:spPr>
          <a:xfrm>
            <a:off x="2467394" y="6829830"/>
            <a:ext cx="632700" cy="632700"/>
          </a:xfrm>
          <a:prstGeom prst="rect">
            <a:avLst/>
          </a:prstGeom>
          <a:solidFill>
            <a:srgbClr val="00FFFF"/>
          </a:solidFill>
          <a:ln cap="flat" cmpd="sng" w="3810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43" name="Google Shape;443;p25"/>
          <p:cNvSpPr/>
          <p:nvPr/>
        </p:nvSpPr>
        <p:spPr>
          <a:xfrm>
            <a:off x="3285498" y="6829830"/>
            <a:ext cx="632700" cy="632700"/>
          </a:xfrm>
          <a:prstGeom prst="rect">
            <a:avLst/>
          </a:prstGeom>
          <a:solidFill>
            <a:srgbClr val="00FFFF"/>
          </a:solidFill>
          <a:ln cap="flat" cmpd="sng" w="3810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44" name="Google Shape;444;p25"/>
          <p:cNvSpPr/>
          <p:nvPr/>
        </p:nvSpPr>
        <p:spPr>
          <a:xfrm>
            <a:off x="4103602" y="6829830"/>
            <a:ext cx="632700" cy="632700"/>
          </a:xfrm>
          <a:prstGeom prst="rect">
            <a:avLst/>
          </a:prstGeom>
          <a:solidFill>
            <a:srgbClr val="00FFFF"/>
          </a:solidFill>
          <a:ln cap="flat" cmpd="sng" w="3810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45" name="Google Shape;445;p25"/>
          <p:cNvSpPr/>
          <p:nvPr/>
        </p:nvSpPr>
        <p:spPr>
          <a:xfrm>
            <a:off x="4921706" y="6829830"/>
            <a:ext cx="632700" cy="632700"/>
          </a:xfrm>
          <a:prstGeom prst="rect">
            <a:avLst/>
          </a:prstGeom>
          <a:solidFill>
            <a:srgbClr val="00FFFF"/>
          </a:solidFill>
          <a:ln cap="flat" cmpd="sng" w="3810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46" name="Google Shape;446;p25"/>
          <p:cNvSpPr/>
          <p:nvPr/>
        </p:nvSpPr>
        <p:spPr>
          <a:xfrm>
            <a:off x="5739810" y="6829830"/>
            <a:ext cx="632700" cy="632700"/>
          </a:xfrm>
          <a:prstGeom prst="rect">
            <a:avLst/>
          </a:prstGeom>
          <a:solidFill>
            <a:srgbClr val="00FFFF"/>
          </a:solidFill>
          <a:ln cap="flat" cmpd="sng" w="3810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47" name="Google Shape;447;p25"/>
          <p:cNvSpPr/>
          <p:nvPr/>
        </p:nvSpPr>
        <p:spPr>
          <a:xfrm>
            <a:off x="6557914" y="6829830"/>
            <a:ext cx="632700" cy="632700"/>
          </a:xfrm>
          <a:prstGeom prst="rect">
            <a:avLst/>
          </a:prstGeom>
          <a:solidFill>
            <a:srgbClr val="00FFFF"/>
          </a:solidFill>
          <a:ln cap="flat" cmpd="sng" w="3810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48" name="Google Shape;448;p25"/>
          <p:cNvSpPr/>
          <p:nvPr/>
        </p:nvSpPr>
        <p:spPr>
          <a:xfrm>
            <a:off x="7376018" y="6829830"/>
            <a:ext cx="632700" cy="632700"/>
          </a:xfrm>
          <a:prstGeom prst="rect">
            <a:avLst/>
          </a:prstGeom>
          <a:solidFill>
            <a:srgbClr val="00FFFF"/>
          </a:solidFill>
          <a:ln cap="flat" cmpd="sng" w="3810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49" name="Google Shape;449;p25"/>
          <p:cNvSpPr/>
          <p:nvPr/>
        </p:nvSpPr>
        <p:spPr>
          <a:xfrm>
            <a:off x="8194122" y="6829830"/>
            <a:ext cx="632700" cy="632700"/>
          </a:xfrm>
          <a:prstGeom prst="rect">
            <a:avLst/>
          </a:prstGeom>
          <a:solidFill>
            <a:srgbClr val="00FFFF"/>
          </a:solidFill>
          <a:ln cap="flat" cmpd="sng" w="3810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50" name="Google Shape;450;p25"/>
          <p:cNvSpPr/>
          <p:nvPr/>
        </p:nvSpPr>
        <p:spPr>
          <a:xfrm>
            <a:off x="9012226" y="6829830"/>
            <a:ext cx="632700" cy="632700"/>
          </a:xfrm>
          <a:prstGeom prst="rect">
            <a:avLst/>
          </a:prstGeom>
          <a:solidFill>
            <a:srgbClr val="00FFFF"/>
          </a:solidFill>
          <a:ln cap="flat" cmpd="sng" w="3810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51" name="Google Shape;451;p25"/>
          <p:cNvSpPr/>
          <p:nvPr/>
        </p:nvSpPr>
        <p:spPr>
          <a:xfrm>
            <a:off x="9830330" y="6829830"/>
            <a:ext cx="632700" cy="632700"/>
          </a:xfrm>
          <a:prstGeom prst="rect">
            <a:avLst/>
          </a:prstGeom>
          <a:solidFill>
            <a:srgbClr val="00FFFF"/>
          </a:solidFill>
          <a:ln cap="flat" cmpd="sng" w="3810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52" name="Google Shape;452;p25"/>
          <p:cNvSpPr/>
          <p:nvPr/>
        </p:nvSpPr>
        <p:spPr>
          <a:xfrm>
            <a:off x="20084133" y="4526092"/>
            <a:ext cx="3161840" cy="2342163"/>
          </a:xfrm>
          <a:custGeom>
            <a:rect b="b" l="l" r="r" t="t"/>
            <a:pathLst>
              <a:path extrusionOk="0" h="35132" w="47427">
                <a:moveTo>
                  <a:pt x="47427" y="35132"/>
                </a:moveTo>
                <a:cubicBezTo>
                  <a:pt x="45479" y="29287"/>
                  <a:pt x="43642" y="564"/>
                  <a:pt x="35737" y="63"/>
                </a:cubicBezTo>
                <a:cubicBezTo>
                  <a:pt x="27833" y="-438"/>
                  <a:pt x="5956" y="26782"/>
                  <a:pt x="0" y="32126"/>
                </a:cubicBezTo>
              </a:path>
            </a:pathLst>
          </a:custGeom>
          <a:noFill/>
          <a:ln cap="flat" cmpd="sng" w="38100">
            <a:solidFill>
              <a:srgbClr val="FFFFFF"/>
            </a:solidFill>
            <a:prstDash val="solid"/>
            <a:round/>
            <a:headEnd len="med" w="med" type="none"/>
            <a:tailEnd len="med" w="med" type="triangle"/>
          </a:ln>
        </p:spPr>
      </p:sp>
      <p:sp>
        <p:nvSpPr>
          <p:cNvPr id="453" name="Google Shape;453;p25"/>
          <p:cNvSpPr/>
          <p:nvPr/>
        </p:nvSpPr>
        <p:spPr>
          <a:xfrm>
            <a:off x="22919994" y="6829830"/>
            <a:ext cx="632700" cy="632700"/>
          </a:xfrm>
          <a:prstGeom prst="rect">
            <a:avLst/>
          </a:prstGeom>
          <a:solidFill>
            <a:srgbClr val="999999"/>
          </a:solidFill>
          <a:ln cap="flat" cmpd="sng" w="38100">
            <a:solidFill>
              <a:srgbClr val="FFFFFF"/>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54" name="Google Shape;454;p25"/>
          <p:cNvSpPr txBox="1"/>
          <p:nvPr/>
        </p:nvSpPr>
        <p:spPr>
          <a:xfrm>
            <a:off x="17885667" y="2555267"/>
            <a:ext cx="5792700" cy="15273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lang="en-US" sz="4800">
                <a:solidFill>
                  <a:srgbClr val="FFFFFF"/>
                </a:solidFill>
                <a:latin typeface="Helvetica Neue Light"/>
                <a:ea typeface="Helvetica Neue Light"/>
                <a:cs typeface="Helvetica Neue Light"/>
                <a:sym typeface="Helvetica Neue Light"/>
              </a:rPr>
              <a:t>Retroactive ending block determined using VRF.</a:t>
            </a:r>
            <a:endParaRPr sz="4800">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graphicFrame>
        <p:nvGraphicFramePr>
          <p:cNvPr id="459" name="Google Shape;459;p26"/>
          <p:cNvGraphicFramePr/>
          <p:nvPr/>
        </p:nvGraphicFramePr>
        <p:xfrm>
          <a:off x="831333" y="3296467"/>
          <a:ext cx="3000000" cy="3000000"/>
        </p:xfrm>
        <a:graphic>
          <a:graphicData uri="http://schemas.openxmlformats.org/drawingml/2006/table">
            <a:tbl>
              <a:tblPr>
                <a:noFill/>
                <a:tableStyleId>{EA2C8475-5537-458F-95A5-A0B815E64BFB}</a:tableStyleId>
              </a:tblPr>
              <a:tblGrid>
                <a:gridCol w="4631475"/>
                <a:gridCol w="8028125"/>
                <a:gridCol w="2472000"/>
                <a:gridCol w="4819275"/>
                <a:gridCol w="2770675"/>
              </a:tblGrid>
              <a:tr h="1704400">
                <a:tc>
                  <a:txBody>
                    <a:bodyPr/>
                    <a:lstStyle/>
                    <a:p>
                      <a:pPr indent="0" lvl="0" marL="0" rtl="0" algn="ctr">
                        <a:spcBef>
                          <a:spcPts val="0"/>
                        </a:spcBef>
                        <a:spcAft>
                          <a:spcPts val="0"/>
                        </a:spcAft>
                        <a:buNone/>
                      </a:pPr>
                      <a:r>
                        <a:rPr lang="en-US" sz="4800">
                          <a:solidFill>
                            <a:srgbClr val="FFFFFF"/>
                          </a:solidFill>
                          <a:latin typeface="Roboto Light"/>
                          <a:ea typeface="Roboto Light"/>
                          <a:cs typeface="Roboto Light"/>
                          <a:sym typeface="Roboto Light"/>
                        </a:rPr>
                        <a:t>Bidders</a:t>
                      </a:r>
                      <a:endParaRPr sz="4800">
                        <a:solidFill>
                          <a:srgbClr val="FFFFFF"/>
                        </a:solidFill>
                        <a:latin typeface="Roboto Light"/>
                        <a:ea typeface="Roboto Light"/>
                        <a:cs typeface="Roboto Light"/>
                        <a:sym typeface="Roboto Light"/>
                      </a:endParaRPr>
                    </a:p>
                  </a:txBody>
                  <a:tcPr marT="243800" marB="243800" marR="243800" marL="243800">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800">
                          <a:solidFill>
                            <a:srgbClr val="FFFFFF"/>
                          </a:solidFill>
                          <a:latin typeface="Roboto Light"/>
                          <a:ea typeface="Roboto Light"/>
                          <a:cs typeface="Roboto Light"/>
                          <a:sym typeface="Roboto Light"/>
                        </a:rPr>
                        <a:t>Lease Periods</a:t>
                      </a:r>
                      <a:endParaRPr sz="4800">
                        <a:solidFill>
                          <a:srgbClr val="FFFFFF"/>
                        </a:solidFill>
                        <a:latin typeface="Roboto Light"/>
                        <a:ea typeface="Roboto Light"/>
                        <a:cs typeface="Roboto Light"/>
                        <a:sym typeface="Roboto Light"/>
                      </a:endParaRPr>
                    </a:p>
                  </a:txBody>
                  <a:tcPr marT="243800" marB="243800" marR="243800" marL="243800">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800">
                          <a:solidFill>
                            <a:srgbClr val="FFFFFF"/>
                          </a:solidFill>
                          <a:latin typeface="Roboto Light"/>
                          <a:ea typeface="Roboto Light"/>
                          <a:cs typeface="Roboto Light"/>
                          <a:sym typeface="Roboto Light"/>
                        </a:rPr>
                        <a:t>Bid</a:t>
                      </a:r>
                      <a:endParaRPr sz="4800">
                        <a:solidFill>
                          <a:srgbClr val="FFFFFF"/>
                        </a:solidFill>
                        <a:latin typeface="Roboto Light"/>
                        <a:ea typeface="Roboto Light"/>
                        <a:cs typeface="Roboto Light"/>
                        <a:sym typeface="Roboto Light"/>
                      </a:endParaRPr>
                    </a:p>
                  </a:txBody>
                  <a:tcPr marT="243800" marB="243800" marR="243800" marL="243800">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800">
                          <a:solidFill>
                            <a:srgbClr val="FFFFFF"/>
                          </a:solidFill>
                          <a:latin typeface="Roboto Light"/>
                          <a:ea typeface="Roboto Light"/>
                          <a:cs typeface="Roboto Light"/>
                          <a:sym typeface="Roboto Light"/>
                        </a:rPr>
                        <a:t>Locked Value</a:t>
                      </a:r>
                      <a:endParaRPr sz="4800">
                        <a:solidFill>
                          <a:srgbClr val="FFFFFF"/>
                        </a:solidFill>
                        <a:latin typeface="Roboto Light"/>
                        <a:ea typeface="Roboto Light"/>
                        <a:cs typeface="Roboto Light"/>
                        <a:sym typeface="Roboto Light"/>
                      </a:endParaRPr>
                    </a:p>
                  </a:txBody>
                  <a:tcPr marT="243800" marB="243800" marR="243800" marL="243800">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800">
                          <a:solidFill>
                            <a:srgbClr val="FFFFFF"/>
                          </a:solidFill>
                          <a:latin typeface="Roboto Light"/>
                          <a:ea typeface="Roboto Light"/>
                          <a:cs typeface="Roboto Light"/>
                          <a:sym typeface="Roboto Light"/>
                        </a:rPr>
                        <a:t>Total</a:t>
                      </a:r>
                      <a:endParaRPr sz="4800">
                        <a:solidFill>
                          <a:srgbClr val="FFFFFF"/>
                        </a:solidFill>
                        <a:latin typeface="Roboto Light"/>
                        <a:ea typeface="Roboto Light"/>
                        <a:cs typeface="Roboto Light"/>
                        <a:sym typeface="Roboto Light"/>
                      </a:endParaRPr>
                    </a:p>
                  </a:txBody>
                  <a:tcPr marT="243800" marB="243800" marR="243800" marL="243800">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1704400">
                <a:tc>
                  <a:txBody>
                    <a:bodyPr/>
                    <a:lstStyle/>
                    <a:p>
                      <a:pPr indent="0" lvl="0" marL="0" rtl="0" algn="l">
                        <a:spcBef>
                          <a:spcPts val="0"/>
                        </a:spcBef>
                        <a:spcAft>
                          <a:spcPts val="0"/>
                        </a:spcAft>
                        <a:buNone/>
                      </a:pPr>
                      <a:r>
                        <a:t/>
                      </a:r>
                      <a:endParaRPr sz="3700">
                        <a:solidFill>
                          <a:srgbClr val="FFFFFF"/>
                        </a:solidFill>
                        <a:latin typeface="Roboto Light"/>
                        <a:ea typeface="Roboto Light"/>
                        <a:cs typeface="Roboto Light"/>
                        <a:sym typeface="Roboto Light"/>
                      </a:endParaRPr>
                    </a:p>
                  </a:txBody>
                  <a:tcPr marT="243800" marB="243800" marR="243800" marL="243800">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3700">
                        <a:solidFill>
                          <a:srgbClr val="FFFFFF"/>
                        </a:solidFill>
                        <a:latin typeface="Roboto Light"/>
                        <a:ea typeface="Roboto Light"/>
                        <a:cs typeface="Roboto Light"/>
                        <a:sym typeface="Roboto Light"/>
                      </a:endParaRPr>
                    </a:p>
                  </a:txBody>
                  <a:tcPr marT="243800" marB="243800" marR="243800" marL="243800">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6400">
                          <a:solidFill>
                            <a:srgbClr val="FFFFFF"/>
                          </a:solidFill>
                          <a:latin typeface="Roboto Light"/>
                          <a:ea typeface="Roboto Light"/>
                          <a:cs typeface="Roboto Light"/>
                          <a:sym typeface="Roboto Light"/>
                        </a:rPr>
                        <a:t>200</a:t>
                      </a:r>
                      <a:endParaRPr sz="6400">
                        <a:solidFill>
                          <a:srgbClr val="FFFFFF"/>
                        </a:solidFill>
                        <a:latin typeface="Roboto Light"/>
                        <a:ea typeface="Roboto Light"/>
                        <a:cs typeface="Roboto Light"/>
                        <a:sym typeface="Roboto Light"/>
                      </a:endParaRPr>
                    </a:p>
                  </a:txBody>
                  <a:tcPr marT="243800" marB="243800" marR="243800" marL="2438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6400">
                          <a:solidFill>
                            <a:srgbClr val="FFFFFF"/>
                          </a:solidFill>
                          <a:latin typeface="Roboto Light"/>
                          <a:ea typeface="Roboto Light"/>
                          <a:cs typeface="Roboto Light"/>
                          <a:sym typeface="Roboto Light"/>
                        </a:rPr>
                        <a:t>16</a:t>
                      </a:r>
                      <a:r>
                        <a:rPr lang="en-US" sz="6400">
                          <a:solidFill>
                            <a:srgbClr val="FFFFFF"/>
                          </a:solidFill>
                          <a:latin typeface="Roboto Light"/>
                          <a:ea typeface="Roboto Light"/>
                          <a:cs typeface="Roboto Light"/>
                          <a:sym typeface="Roboto Light"/>
                        </a:rPr>
                        <a:t>00</a:t>
                      </a:r>
                      <a:endParaRPr sz="6400">
                        <a:solidFill>
                          <a:srgbClr val="FFFFFF"/>
                        </a:solidFill>
                        <a:latin typeface="Roboto Light"/>
                        <a:ea typeface="Roboto Light"/>
                        <a:cs typeface="Roboto Light"/>
                        <a:sym typeface="Roboto Light"/>
                      </a:endParaRPr>
                    </a:p>
                  </a:txBody>
                  <a:tcPr marT="243800" marB="243800" marR="243800" marL="2438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6400">
                          <a:solidFill>
                            <a:srgbClr val="FFFFFF"/>
                          </a:solidFill>
                          <a:latin typeface="Roboto Light"/>
                          <a:ea typeface="Roboto Light"/>
                          <a:cs typeface="Roboto Light"/>
                          <a:sym typeface="Roboto Light"/>
                        </a:rPr>
                        <a:t>16</a:t>
                      </a:r>
                      <a:r>
                        <a:rPr lang="en-US" sz="6400">
                          <a:solidFill>
                            <a:srgbClr val="FFFFFF"/>
                          </a:solidFill>
                          <a:latin typeface="Roboto Light"/>
                          <a:ea typeface="Roboto Light"/>
                          <a:cs typeface="Roboto Light"/>
                          <a:sym typeface="Roboto Light"/>
                        </a:rPr>
                        <a:t>00</a:t>
                      </a:r>
                      <a:endParaRPr sz="6400">
                        <a:solidFill>
                          <a:srgbClr val="FFFFFF"/>
                        </a:solidFill>
                        <a:latin typeface="Roboto Light"/>
                        <a:ea typeface="Roboto Light"/>
                        <a:cs typeface="Roboto Light"/>
                        <a:sym typeface="Roboto Light"/>
                      </a:endParaRPr>
                    </a:p>
                    <a:p>
                      <a:pPr indent="0" lvl="0" marL="0" rtl="0" algn="ctr">
                        <a:spcBef>
                          <a:spcPts val="0"/>
                        </a:spcBef>
                        <a:spcAft>
                          <a:spcPts val="0"/>
                        </a:spcAft>
                        <a:buNone/>
                      </a:pPr>
                      <a:r>
                        <a:rPr lang="en-US" sz="3200">
                          <a:solidFill>
                            <a:srgbClr val="FFFFFF"/>
                          </a:solidFill>
                          <a:latin typeface="Roboto Light"/>
                          <a:ea typeface="Roboto Light"/>
                          <a:cs typeface="Roboto Light"/>
                          <a:sym typeface="Roboto Light"/>
                        </a:rPr>
                        <a:t>winner</a:t>
                      </a:r>
                      <a:endParaRPr sz="3200">
                        <a:solidFill>
                          <a:srgbClr val="FFFFFF"/>
                        </a:solidFill>
                        <a:latin typeface="Roboto Light"/>
                        <a:ea typeface="Roboto Light"/>
                        <a:cs typeface="Roboto Light"/>
                        <a:sym typeface="Roboto Light"/>
                      </a:endParaRPr>
                    </a:p>
                  </a:txBody>
                  <a:tcPr marT="0" marB="0" marR="243800" marL="2438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38761D"/>
                    </a:solidFill>
                  </a:tcPr>
                </a:tc>
              </a:tr>
              <a:tr h="1704400">
                <a:tc>
                  <a:txBody>
                    <a:bodyPr/>
                    <a:lstStyle/>
                    <a:p>
                      <a:pPr indent="0" lvl="0" marL="0" rtl="0" algn="l">
                        <a:spcBef>
                          <a:spcPts val="0"/>
                        </a:spcBef>
                        <a:spcAft>
                          <a:spcPts val="0"/>
                        </a:spcAft>
                        <a:buNone/>
                      </a:pPr>
                      <a:r>
                        <a:t/>
                      </a:r>
                      <a:endParaRPr sz="3700">
                        <a:solidFill>
                          <a:srgbClr val="FFFFFF"/>
                        </a:solidFill>
                        <a:latin typeface="Roboto Light"/>
                        <a:ea typeface="Roboto Light"/>
                        <a:cs typeface="Roboto Light"/>
                        <a:sym typeface="Roboto Light"/>
                      </a:endParaRPr>
                    </a:p>
                  </a:txBody>
                  <a:tcPr marT="243800" marB="243800" marR="243800" marL="243800">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3700">
                        <a:solidFill>
                          <a:srgbClr val="FFFFFF"/>
                        </a:solidFill>
                        <a:latin typeface="Roboto Light"/>
                        <a:ea typeface="Roboto Light"/>
                        <a:cs typeface="Roboto Light"/>
                        <a:sym typeface="Roboto Light"/>
                      </a:endParaRPr>
                    </a:p>
                  </a:txBody>
                  <a:tcPr marT="243800" marB="243800" marR="243800" marL="243800">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6400">
                          <a:solidFill>
                            <a:srgbClr val="FFFFFF"/>
                          </a:solidFill>
                          <a:latin typeface="Roboto Light"/>
                          <a:ea typeface="Roboto Light"/>
                          <a:cs typeface="Roboto Light"/>
                          <a:sym typeface="Roboto Light"/>
                        </a:rPr>
                        <a:t>200</a:t>
                      </a:r>
                      <a:endParaRPr sz="6400">
                        <a:solidFill>
                          <a:srgbClr val="FFFFFF"/>
                        </a:solidFill>
                        <a:latin typeface="Roboto Light"/>
                        <a:ea typeface="Roboto Light"/>
                        <a:cs typeface="Roboto Light"/>
                        <a:sym typeface="Roboto Light"/>
                      </a:endParaRPr>
                    </a:p>
                  </a:txBody>
                  <a:tcPr marT="243800" marB="243800" marR="243800" marL="2438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6400">
                          <a:solidFill>
                            <a:srgbClr val="FFFFFF"/>
                          </a:solidFill>
                          <a:latin typeface="Roboto Light"/>
                          <a:ea typeface="Roboto Light"/>
                          <a:cs typeface="Roboto Light"/>
                          <a:sym typeface="Roboto Light"/>
                        </a:rPr>
                        <a:t>200</a:t>
                      </a:r>
                      <a:endParaRPr sz="6400">
                        <a:solidFill>
                          <a:srgbClr val="FFFFFF"/>
                        </a:solidFill>
                        <a:latin typeface="Roboto Light"/>
                        <a:ea typeface="Roboto Light"/>
                        <a:cs typeface="Roboto Light"/>
                        <a:sym typeface="Roboto Light"/>
                      </a:endParaRPr>
                    </a:p>
                  </a:txBody>
                  <a:tcPr marT="243800" marB="243800" marR="243800" marL="2438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rowSpan="2">
                  <a:txBody>
                    <a:bodyPr/>
                    <a:lstStyle/>
                    <a:p>
                      <a:pPr indent="0" lvl="0" marL="0" rtl="0" algn="ctr">
                        <a:spcBef>
                          <a:spcPts val="0"/>
                        </a:spcBef>
                        <a:spcAft>
                          <a:spcPts val="0"/>
                        </a:spcAft>
                        <a:buNone/>
                      </a:pPr>
                      <a:r>
                        <a:rPr lang="en-US" sz="6400">
                          <a:solidFill>
                            <a:srgbClr val="FFFFFF"/>
                          </a:solidFill>
                          <a:latin typeface="Roboto Light"/>
                          <a:ea typeface="Roboto Light"/>
                          <a:cs typeface="Roboto Light"/>
                          <a:sym typeface="Roboto Light"/>
                        </a:rPr>
                        <a:t>500</a:t>
                      </a:r>
                      <a:endParaRPr sz="6400">
                        <a:solidFill>
                          <a:srgbClr val="FFFFFF"/>
                        </a:solidFill>
                        <a:latin typeface="Roboto Light"/>
                        <a:ea typeface="Roboto Light"/>
                        <a:cs typeface="Roboto Light"/>
                        <a:sym typeface="Roboto Light"/>
                      </a:endParaRPr>
                    </a:p>
                  </a:txBody>
                  <a:tcPr marT="243800" marB="243800" marR="243800" marL="2438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1704400">
                <a:tc>
                  <a:txBody>
                    <a:bodyPr/>
                    <a:lstStyle/>
                    <a:p>
                      <a:pPr indent="0" lvl="0" marL="0" rtl="0" algn="l">
                        <a:spcBef>
                          <a:spcPts val="0"/>
                        </a:spcBef>
                        <a:spcAft>
                          <a:spcPts val="0"/>
                        </a:spcAft>
                        <a:buNone/>
                      </a:pPr>
                      <a:r>
                        <a:t/>
                      </a:r>
                      <a:endParaRPr sz="3700">
                        <a:solidFill>
                          <a:srgbClr val="FFFFFF"/>
                        </a:solidFill>
                        <a:latin typeface="Roboto Light"/>
                        <a:ea typeface="Roboto Light"/>
                        <a:cs typeface="Roboto Light"/>
                        <a:sym typeface="Roboto Light"/>
                      </a:endParaRPr>
                    </a:p>
                  </a:txBody>
                  <a:tcPr marT="243800" marB="243800" marR="243800" marL="243800">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3700">
                        <a:solidFill>
                          <a:srgbClr val="FFFFFF"/>
                        </a:solidFill>
                        <a:latin typeface="Roboto Light"/>
                        <a:ea typeface="Roboto Light"/>
                        <a:cs typeface="Roboto Light"/>
                        <a:sym typeface="Roboto Light"/>
                      </a:endParaRPr>
                    </a:p>
                  </a:txBody>
                  <a:tcPr marT="243800" marB="243800" marR="243800" marL="243800">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6400">
                          <a:solidFill>
                            <a:srgbClr val="FFFFFF"/>
                          </a:solidFill>
                          <a:latin typeface="Roboto Light"/>
                          <a:ea typeface="Roboto Light"/>
                          <a:cs typeface="Roboto Light"/>
                          <a:sym typeface="Roboto Light"/>
                        </a:rPr>
                        <a:t>100</a:t>
                      </a:r>
                      <a:endParaRPr sz="6400">
                        <a:solidFill>
                          <a:srgbClr val="FFFFFF"/>
                        </a:solidFill>
                        <a:latin typeface="Roboto Light"/>
                        <a:ea typeface="Roboto Light"/>
                        <a:cs typeface="Roboto Light"/>
                        <a:sym typeface="Roboto Light"/>
                      </a:endParaRPr>
                    </a:p>
                  </a:txBody>
                  <a:tcPr marT="243800" marB="243800" marR="243800" marL="2438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6400">
                          <a:solidFill>
                            <a:srgbClr val="FFFFFF"/>
                          </a:solidFill>
                          <a:latin typeface="Roboto Light"/>
                          <a:ea typeface="Roboto Light"/>
                          <a:cs typeface="Roboto Light"/>
                          <a:sym typeface="Roboto Light"/>
                        </a:rPr>
                        <a:t>300</a:t>
                      </a:r>
                      <a:endParaRPr sz="6400">
                        <a:solidFill>
                          <a:srgbClr val="FFFFFF"/>
                        </a:solidFill>
                        <a:latin typeface="Roboto Light"/>
                        <a:ea typeface="Roboto Light"/>
                        <a:cs typeface="Roboto Light"/>
                        <a:sym typeface="Roboto Light"/>
                      </a:endParaRPr>
                    </a:p>
                  </a:txBody>
                  <a:tcPr marT="243800" marB="243800" marR="243800" marL="2438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vMerge="1"/>
              </a:tr>
              <a:tr h="1704400">
                <a:tc>
                  <a:txBody>
                    <a:bodyPr/>
                    <a:lstStyle/>
                    <a:p>
                      <a:pPr indent="0" lvl="0" marL="0" rtl="0" algn="l">
                        <a:spcBef>
                          <a:spcPts val="0"/>
                        </a:spcBef>
                        <a:spcAft>
                          <a:spcPts val="0"/>
                        </a:spcAft>
                        <a:buNone/>
                      </a:pPr>
                      <a:r>
                        <a:t/>
                      </a:r>
                      <a:endParaRPr sz="3700">
                        <a:solidFill>
                          <a:srgbClr val="FFFFFF"/>
                        </a:solidFill>
                        <a:latin typeface="Roboto Light"/>
                        <a:ea typeface="Roboto Light"/>
                        <a:cs typeface="Roboto Light"/>
                        <a:sym typeface="Roboto Light"/>
                      </a:endParaRPr>
                    </a:p>
                  </a:txBody>
                  <a:tcPr marT="243800" marB="243800" marR="243800" marL="243800">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3700">
                        <a:solidFill>
                          <a:srgbClr val="FFFFFF"/>
                        </a:solidFill>
                        <a:latin typeface="Roboto Light"/>
                        <a:ea typeface="Roboto Light"/>
                        <a:cs typeface="Roboto Light"/>
                        <a:sym typeface="Roboto Light"/>
                      </a:endParaRPr>
                    </a:p>
                  </a:txBody>
                  <a:tcPr marT="243800" marB="243800" marR="243800" marL="243800">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6400">
                          <a:solidFill>
                            <a:srgbClr val="FFFFFF"/>
                          </a:solidFill>
                          <a:latin typeface="Roboto Light"/>
                          <a:ea typeface="Roboto Light"/>
                          <a:cs typeface="Roboto Light"/>
                          <a:sym typeface="Roboto Light"/>
                        </a:rPr>
                        <a:t>300</a:t>
                      </a:r>
                      <a:endParaRPr sz="6400">
                        <a:solidFill>
                          <a:srgbClr val="FFFFFF"/>
                        </a:solidFill>
                        <a:latin typeface="Roboto Light"/>
                        <a:ea typeface="Roboto Light"/>
                        <a:cs typeface="Roboto Light"/>
                        <a:sym typeface="Roboto Light"/>
                      </a:endParaRPr>
                    </a:p>
                  </a:txBody>
                  <a:tcPr marT="243800" marB="243800" marR="243800" marL="2438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6400">
                          <a:solidFill>
                            <a:srgbClr val="FFFFFF"/>
                          </a:solidFill>
                          <a:latin typeface="Roboto Light"/>
                          <a:ea typeface="Roboto Light"/>
                          <a:cs typeface="Roboto Light"/>
                          <a:sym typeface="Roboto Light"/>
                        </a:rPr>
                        <a:t>600</a:t>
                      </a:r>
                      <a:endParaRPr sz="6400">
                        <a:solidFill>
                          <a:srgbClr val="FFFFFF"/>
                        </a:solidFill>
                        <a:latin typeface="Roboto Light"/>
                        <a:ea typeface="Roboto Light"/>
                        <a:cs typeface="Roboto Light"/>
                        <a:sym typeface="Roboto Light"/>
                      </a:endParaRPr>
                    </a:p>
                  </a:txBody>
                  <a:tcPr marT="243800" marB="243800" marR="243800" marL="2438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rowSpan="2">
                  <a:txBody>
                    <a:bodyPr/>
                    <a:lstStyle/>
                    <a:p>
                      <a:pPr indent="0" lvl="0" marL="0" rtl="0" algn="ctr">
                        <a:spcBef>
                          <a:spcPts val="0"/>
                        </a:spcBef>
                        <a:spcAft>
                          <a:spcPts val="0"/>
                        </a:spcAft>
                        <a:buNone/>
                      </a:pPr>
                      <a:r>
                        <a:rPr lang="en-US" sz="6400">
                          <a:solidFill>
                            <a:srgbClr val="FFFFFF"/>
                          </a:solidFill>
                          <a:latin typeface="Roboto Light"/>
                          <a:ea typeface="Roboto Light"/>
                          <a:cs typeface="Roboto Light"/>
                          <a:sym typeface="Roboto Light"/>
                        </a:rPr>
                        <a:t>700</a:t>
                      </a:r>
                      <a:endParaRPr sz="6400">
                        <a:solidFill>
                          <a:srgbClr val="FFFFFF"/>
                        </a:solidFill>
                        <a:latin typeface="Roboto Light"/>
                        <a:ea typeface="Roboto Light"/>
                        <a:cs typeface="Roboto Light"/>
                        <a:sym typeface="Roboto Light"/>
                      </a:endParaRPr>
                    </a:p>
                  </a:txBody>
                  <a:tcPr marT="243800" marB="243800" marR="243800" marL="2438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1704400">
                <a:tc>
                  <a:txBody>
                    <a:bodyPr/>
                    <a:lstStyle/>
                    <a:p>
                      <a:pPr indent="0" lvl="0" marL="0" rtl="0" algn="l">
                        <a:spcBef>
                          <a:spcPts val="0"/>
                        </a:spcBef>
                        <a:spcAft>
                          <a:spcPts val="0"/>
                        </a:spcAft>
                        <a:buNone/>
                      </a:pPr>
                      <a:r>
                        <a:t/>
                      </a:r>
                      <a:endParaRPr sz="3700">
                        <a:solidFill>
                          <a:srgbClr val="FFFFFF"/>
                        </a:solidFill>
                        <a:latin typeface="Roboto Light"/>
                        <a:ea typeface="Roboto Light"/>
                        <a:cs typeface="Roboto Light"/>
                        <a:sym typeface="Roboto Light"/>
                      </a:endParaRPr>
                    </a:p>
                  </a:txBody>
                  <a:tcPr marT="243800" marB="243800" marR="243800" marL="243800">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3700">
                        <a:solidFill>
                          <a:srgbClr val="FFFFFF"/>
                        </a:solidFill>
                        <a:latin typeface="Roboto Light"/>
                        <a:ea typeface="Roboto Light"/>
                        <a:cs typeface="Roboto Light"/>
                        <a:sym typeface="Roboto Light"/>
                      </a:endParaRPr>
                    </a:p>
                  </a:txBody>
                  <a:tcPr marT="243800" marB="243800" marR="243800" marL="243800">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6400">
                          <a:solidFill>
                            <a:srgbClr val="FFFFFF"/>
                          </a:solidFill>
                          <a:latin typeface="Roboto Light"/>
                          <a:ea typeface="Roboto Light"/>
                          <a:cs typeface="Roboto Light"/>
                          <a:sym typeface="Roboto Light"/>
                        </a:rPr>
                        <a:t>50</a:t>
                      </a:r>
                      <a:endParaRPr sz="6400">
                        <a:solidFill>
                          <a:srgbClr val="FFFFFF"/>
                        </a:solidFill>
                        <a:latin typeface="Roboto Light"/>
                        <a:ea typeface="Roboto Light"/>
                        <a:cs typeface="Roboto Light"/>
                        <a:sym typeface="Roboto Light"/>
                      </a:endParaRPr>
                    </a:p>
                  </a:txBody>
                  <a:tcPr marT="243800" marB="243800" marR="243800" marL="2438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6400">
                          <a:solidFill>
                            <a:srgbClr val="FFFFFF"/>
                          </a:solidFill>
                          <a:latin typeface="Roboto Light"/>
                          <a:ea typeface="Roboto Light"/>
                          <a:cs typeface="Roboto Light"/>
                          <a:sym typeface="Roboto Light"/>
                        </a:rPr>
                        <a:t>100</a:t>
                      </a:r>
                      <a:endParaRPr sz="6400">
                        <a:solidFill>
                          <a:srgbClr val="FFFFFF"/>
                        </a:solidFill>
                        <a:latin typeface="Roboto Light"/>
                        <a:ea typeface="Roboto Light"/>
                        <a:cs typeface="Roboto Light"/>
                        <a:sym typeface="Roboto Light"/>
                      </a:endParaRPr>
                    </a:p>
                  </a:txBody>
                  <a:tcPr marT="243800" marB="243800" marR="243800" marL="243800"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vMerge="1"/>
              </a:tr>
            </a:tbl>
          </a:graphicData>
        </a:graphic>
      </p:graphicFrame>
      <p:sp>
        <p:nvSpPr>
          <p:cNvPr id="460" name="Google Shape;460;p26"/>
          <p:cNvSpPr/>
          <p:nvPr/>
        </p:nvSpPr>
        <p:spPr>
          <a:xfrm>
            <a:off x="3075933" y="5051800"/>
            <a:ext cx="1580700" cy="1580700"/>
          </a:xfrm>
          <a:prstGeom prst="smileyFace">
            <a:avLst>
              <a:gd fmla="val 4653" name="adj"/>
            </a:avLst>
          </a:prstGeom>
          <a:solidFill>
            <a:srgbClr val="FFE599"/>
          </a:solidFill>
          <a:ln cap="flat" cmpd="sng" w="9525">
            <a:solidFill>
              <a:schemeClr val="dk2"/>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61" name="Google Shape;461;p26"/>
          <p:cNvSpPr/>
          <p:nvPr/>
        </p:nvSpPr>
        <p:spPr>
          <a:xfrm>
            <a:off x="3075933" y="8461334"/>
            <a:ext cx="1580700" cy="1580700"/>
          </a:xfrm>
          <a:prstGeom prst="smileyFace">
            <a:avLst>
              <a:gd fmla="val 4653" name="adj"/>
            </a:avLst>
          </a:prstGeom>
          <a:solidFill>
            <a:srgbClr val="FFE599"/>
          </a:solidFill>
          <a:ln cap="flat" cmpd="sng" w="9525">
            <a:solidFill>
              <a:schemeClr val="dk2"/>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62" name="Google Shape;462;p26"/>
          <p:cNvSpPr/>
          <p:nvPr/>
        </p:nvSpPr>
        <p:spPr>
          <a:xfrm>
            <a:off x="3075933" y="11870868"/>
            <a:ext cx="1580700" cy="1580700"/>
          </a:xfrm>
          <a:prstGeom prst="smileyFace">
            <a:avLst>
              <a:gd fmla="val 4653" name="adj"/>
            </a:avLst>
          </a:prstGeom>
          <a:solidFill>
            <a:srgbClr val="FFE599"/>
          </a:solidFill>
          <a:ln cap="flat" cmpd="sng" w="9525">
            <a:solidFill>
              <a:schemeClr val="dk2"/>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63" name="Google Shape;463;p26"/>
          <p:cNvSpPr txBox="1"/>
          <p:nvPr/>
        </p:nvSpPr>
        <p:spPr>
          <a:xfrm>
            <a:off x="812800" y="5274600"/>
            <a:ext cx="2137500" cy="1135200"/>
          </a:xfrm>
          <a:prstGeom prst="rect">
            <a:avLst/>
          </a:prstGeom>
          <a:noFill/>
          <a:ln>
            <a:noFill/>
          </a:ln>
        </p:spPr>
        <p:txBody>
          <a:bodyPr anchorCtr="0" anchor="t" bIns="243800" lIns="243800" spcFirstLastPara="1" rIns="243800" wrap="square" tIns="243800">
            <a:noAutofit/>
          </a:bodyPr>
          <a:lstStyle/>
          <a:p>
            <a:pPr indent="0" lvl="0" marL="0" rtl="0" algn="r">
              <a:spcBef>
                <a:spcPts val="0"/>
              </a:spcBef>
              <a:spcAft>
                <a:spcPts val="0"/>
              </a:spcAft>
              <a:buNone/>
            </a:pPr>
            <a:r>
              <a:rPr lang="en-US" sz="4800">
                <a:solidFill>
                  <a:srgbClr val="FFFFFF"/>
                </a:solidFill>
                <a:latin typeface="Roboto Light"/>
                <a:ea typeface="Roboto Light"/>
                <a:cs typeface="Roboto Light"/>
                <a:sym typeface="Roboto Light"/>
              </a:rPr>
              <a:t>Alice</a:t>
            </a:r>
            <a:endParaRPr sz="4800">
              <a:solidFill>
                <a:srgbClr val="FFFFFF"/>
              </a:solidFill>
              <a:latin typeface="Roboto Light"/>
              <a:ea typeface="Roboto Light"/>
              <a:cs typeface="Roboto Light"/>
              <a:sym typeface="Roboto Light"/>
            </a:endParaRPr>
          </a:p>
        </p:txBody>
      </p:sp>
      <p:sp>
        <p:nvSpPr>
          <p:cNvPr id="464" name="Google Shape;464;p26"/>
          <p:cNvSpPr txBox="1"/>
          <p:nvPr/>
        </p:nvSpPr>
        <p:spPr>
          <a:xfrm>
            <a:off x="682800" y="8717533"/>
            <a:ext cx="2397600" cy="1135200"/>
          </a:xfrm>
          <a:prstGeom prst="rect">
            <a:avLst/>
          </a:prstGeom>
          <a:noFill/>
          <a:ln>
            <a:noFill/>
          </a:ln>
        </p:spPr>
        <p:txBody>
          <a:bodyPr anchorCtr="0" anchor="t" bIns="243800" lIns="243800" spcFirstLastPara="1" rIns="243800" wrap="square" tIns="243800">
            <a:noAutofit/>
          </a:bodyPr>
          <a:lstStyle/>
          <a:p>
            <a:pPr indent="0" lvl="0" marL="0" rtl="0" algn="r">
              <a:spcBef>
                <a:spcPts val="0"/>
              </a:spcBef>
              <a:spcAft>
                <a:spcPts val="0"/>
              </a:spcAft>
              <a:buNone/>
            </a:pPr>
            <a:r>
              <a:rPr lang="en-US" sz="4800">
                <a:solidFill>
                  <a:srgbClr val="FFFFFF"/>
                </a:solidFill>
                <a:latin typeface="Roboto Light"/>
                <a:ea typeface="Roboto Light"/>
                <a:cs typeface="Roboto Light"/>
                <a:sym typeface="Roboto Light"/>
              </a:rPr>
              <a:t>Charlie</a:t>
            </a:r>
            <a:endParaRPr sz="4800">
              <a:solidFill>
                <a:srgbClr val="FFFFFF"/>
              </a:solidFill>
              <a:latin typeface="Roboto Light"/>
              <a:ea typeface="Roboto Light"/>
              <a:cs typeface="Roboto Light"/>
              <a:sym typeface="Roboto Light"/>
            </a:endParaRPr>
          </a:p>
        </p:txBody>
      </p:sp>
      <p:sp>
        <p:nvSpPr>
          <p:cNvPr id="465" name="Google Shape;465;p26"/>
          <p:cNvSpPr txBox="1"/>
          <p:nvPr/>
        </p:nvSpPr>
        <p:spPr>
          <a:xfrm>
            <a:off x="1204400" y="12160467"/>
            <a:ext cx="1942500" cy="1135200"/>
          </a:xfrm>
          <a:prstGeom prst="rect">
            <a:avLst/>
          </a:prstGeom>
          <a:noFill/>
          <a:ln>
            <a:noFill/>
          </a:ln>
        </p:spPr>
        <p:txBody>
          <a:bodyPr anchorCtr="0" anchor="t" bIns="243800" lIns="243800" spcFirstLastPara="1" rIns="243800" wrap="square" tIns="243800">
            <a:noAutofit/>
          </a:bodyPr>
          <a:lstStyle/>
          <a:p>
            <a:pPr indent="0" lvl="0" marL="0" rtl="0" algn="r">
              <a:spcBef>
                <a:spcPts val="0"/>
              </a:spcBef>
              <a:spcAft>
                <a:spcPts val="0"/>
              </a:spcAft>
              <a:buNone/>
            </a:pPr>
            <a:r>
              <a:rPr lang="en-US" sz="4800">
                <a:solidFill>
                  <a:srgbClr val="FFFFFF"/>
                </a:solidFill>
                <a:latin typeface="Roboto Light"/>
                <a:ea typeface="Roboto Light"/>
                <a:cs typeface="Roboto Light"/>
                <a:sym typeface="Roboto Light"/>
              </a:rPr>
              <a:t>Emily</a:t>
            </a:r>
            <a:endParaRPr sz="4800">
              <a:solidFill>
                <a:srgbClr val="FFFFFF"/>
              </a:solidFill>
              <a:latin typeface="Roboto Light"/>
              <a:ea typeface="Roboto Light"/>
              <a:cs typeface="Roboto Light"/>
              <a:sym typeface="Roboto Light"/>
            </a:endParaRPr>
          </a:p>
        </p:txBody>
      </p:sp>
      <p:sp>
        <p:nvSpPr>
          <p:cNvPr id="466" name="Google Shape;466;p26"/>
          <p:cNvSpPr/>
          <p:nvPr/>
        </p:nvSpPr>
        <p:spPr>
          <a:xfrm>
            <a:off x="3075933" y="10166101"/>
            <a:ext cx="1580700" cy="1580700"/>
          </a:xfrm>
          <a:prstGeom prst="smileyFace">
            <a:avLst>
              <a:gd fmla="val 4653" name="adj"/>
            </a:avLst>
          </a:prstGeom>
          <a:solidFill>
            <a:srgbClr val="FFE599"/>
          </a:solidFill>
          <a:ln cap="flat" cmpd="sng" w="9525">
            <a:solidFill>
              <a:schemeClr val="dk2"/>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sz="3700"/>
          </a:p>
        </p:txBody>
      </p:sp>
      <p:sp>
        <p:nvSpPr>
          <p:cNvPr id="467" name="Google Shape;467;p26"/>
          <p:cNvSpPr/>
          <p:nvPr/>
        </p:nvSpPr>
        <p:spPr>
          <a:xfrm>
            <a:off x="3075933" y="6756567"/>
            <a:ext cx="1580700" cy="1580700"/>
          </a:xfrm>
          <a:prstGeom prst="smileyFace">
            <a:avLst>
              <a:gd fmla="val 4653" name="adj"/>
            </a:avLst>
          </a:prstGeom>
          <a:solidFill>
            <a:srgbClr val="FFE599"/>
          </a:solidFill>
          <a:ln cap="flat" cmpd="sng" w="9525">
            <a:solidFill>
              <a:schemeClr val="dk2"/>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sz="3700"/>
          </a:p>
        </p:txBody>
      </p:sp>
      <p:sp>
        <p:nvSpPr>
          <p:cNvPr id="468" name="Google Shape;468;p26"/>
          <p:cNvSpPr txBox="1"/>
          <p:nvPr/>
        </p:nvSpPr>
        <p:spPr>
          <a:xfrm>
            <a:off x="927933" y="6996067"/>
            <a:ext cx="2137500" cy="1135200"/>
          </a:xfrm>
          <a:prstGeom prst="rect">
            <a:avLst/>
          </a:prstGeom>
          <a:noFill/>
          <a:ln>
            <a:noFill/>
          </a:ln>
        </p:spPr>
        <p:txBody>
          <a:bodyPr anchorCtr="0" anchor="t" bIns="243800" lIns="243800" spcFirstLastPara="1" rIns="243800" wrap="square" tIns="243800">
            <a:noAutofit/>
          </a:bodyPr>
          <a:lstStyle/>
          <a:p>
            <a:pPr indent="0" lvl="0" marL="0" rtl="0" algn="r">
              <a:spcBef>
                <a:spcPts val="0"/>
              </a:spcBef>
              <a:spcAft>
                <a:spcPts val="0"/>
              </a:spcAft>
              <a:buNone/>
            </a:pPr>
            <a:r>
              <a:rPr lang="en-US" sz="4800">
                <a:solidFill>
                  <a:srgbClr val="FFFFFF"/>
                </a:solidFill>
                <a:latin typeface="Roboto Light"/>
                <a:ea typeface="Roboto Light"/>
                <a:cs typeface="Roboto Light"/>
                <a:sym typeface="Roboto Light"/>
              </a:rPr>
              <a:t>Bob</a:t>
            </a:r>
            <a:endParaRPr sz="4800">
              <a:solidFill>
                <a:srgbClr val="FFFFFF"/>
              </a:solidFill>
              <a:latin typeface="Roboto Light"/>
              <a:ea typeface="Roboto Light"/>
              <a:cs typeface="Roboto Light"/>
              <a:sym typeface="Roboto Light"/>
            </a:endParaRPr>
          </a:p>
        </p:txBody>
      </p:sp>
      <p:sp>
        <p:nvSpPr>
          <p:cNvPr id="469" name="Google Shape;469;p26"/>
          <p:cNvSpPr txBox="1"/>
          <p:nvPr/>
        </p:nvSpPr>
        <p:spPr>
          <a:xfrm>
            <a:off x="927933" y="10439000"/>
            <a:ext cx="2137500" cy="1135200"/>
          </a:xfrm>
          <a:prstGeom prst="rect">
            <a:avLst/>
          </a:prstGeom>
          <a:noFill/>
          <a:ln>
            <a:noFill/>
          </a:ln>
        </p:spPr>
        <p:txBody>
          <a:bodyPr anchorCtr="0" anchor="t" bIns="243800" lIns="243800" spcFirstLastPara="1" rIns="243800" wrap="square" tIns="243800">
            <a:noAutofit/>
          </a:bodyPr>
          <a:lstStyle/>
          <a:p>
            <a:pPr indent="0" lvl="0" marL="0" rtl="0" algn="r">
              <a:spcBef>
                <a:spcPts val="0"/>
              </a:spcBef>
              <a:spcAft>
                <a:spcPts val="0"/>
              </a:spcAft>
              <a:buNone/>
            </a:pPr>
            <a:r>
              <a:rPr lang="en-US" sz="4800">
                <a:solidFill>
                  <a:srgbClr val="FFFFFF"/>
                </a:solidFill>
                <a:latin typeface="Roboto Light"/>
                <a:ea typeface="Roboto Light"/>
                <a:cs typeface="Roboto Light"/>
                <a:sym typeface="Roboto Light"/>
              </a:rPr>
              <a:t>Dave</a:t>
            </a:r>
            <a:endParaRPr sz="4800">
              <a:solidFill>
                <a:srgbClr val="FFFFFF"/>
              </a:solidFill>
              <a:latin typeface="Roboto Light"/>
              <a:ea typeface="Roboto Light"/>
              <a:cs typeface="Roboto Light"/>
              <a:sym typeface="Roboto Light"/>
            </a:endParaRPr>
          </a:p>
        </p:txBody>
      </p:sp>
      <p:sp>
        <p:nvSpPr>
          <p:cNvPr id="470" name="Google Shape;470;p26"/>
          <p:cNvSpPr/>
          <p:nvPr/>
        </p:nvSpPr>
        <p:spPr>
          <a:xfrm>
            <a:off x="5776329" y="5632600"/>
            <a:ext cx="756000" cy="891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2400"/>
              <a:t>Q1</a:t>
            </a:r>
            <a:endParaRPr sz="2400"/>
          </a:p>
        </p:txBody>
      </p:sp>
      <p:sp>
        <p:nvSpPr>
          <p:cNvPr id="471" name="Google Shape;471;p26"/>
          <p:cNvSpPr/>
          <p:nvPr/>
        </p:nvSpPr>
        <p:spPr>
          <a:xfrm>
            <a:off x="5776335" y="6896867"/>
            <a:ext cx="1333500" cy="13335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3700"/>
              <a:t>Q1</a:t>
            </a:r>
            <a:endParaRPr sz="3700"/>
          </a:p>
        </p:txBody>
      </p:sp>
      <p:sp>
        <p:nvSpPr>
          <p:cNvPr id="472" name="Google Shape;472;p26"/>
          <p:cNvSpPr/>
          <p:nvPr/>
        </p:nvSpPr>
        <p:spPr>
          <a:xfrm>
            <a:off x="5776335" y="10323100"/>
            <a:ext cx="1333500" cy="13335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3700"/>
              <a:t>Q1</a:t>
            </a:r>
            <a:endParaRPr sz="3700"/>
          </a:p>
        </p:txBody>
      </p:sp>
      <p:sp>
        <p:nvSpPr>
          <p:cNvPr id="473" name="Google Shape;473;p26"/>
          <p:cNvSpPr/>
          <p:nvPr/>
        </p:nvSpPr>
        <p:spPr>
          <a:xfrm>
            <a:off x="7808913" y="8584933"/>
            <a:ext cx="1333500" cy="13335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3700"/>
              <a:t>Q2</a:t>
            </a:r>
            <a:endParaRPr sz="3700"/>
          </a:p>
        </p:txBody>
      </p:sp>
      <p:sp>
        <p:nvSpPr>
          <p:cNvPr id="474" name="Google Shape;474;p26"/>
          <p:cNvSpPr/>
          <p:nvPr/>
        </p:nvSpPr>
        <p:spPr>
          <a:xfrm>
            <a:off x="9841557" y="8584933"/>
            <a:ext cx="1333500" cy="13335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3700"/>
              <a:t>Q3</a:t>
            </a:r>
            <a:endParaRPr sz="3700"/>
          </a:p>
        </p:txBody>
      </p:sp>
      <p:sp>
        <p:nvSpPr>
          <p:cNvPr id="475" name="Google Shape;475;p26"/>
          <p:cNvSpPr/>
          <p:nvPr/>
        </p:nvSpPr>
        <p:spPr>
          <a:xfrm>
            <a:off x="11874102" y="8584933"/>
            <a:ext cx="1333500" cy="13335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3700"/>
              <a:t>Q4</a:t>
            </a:r>
            <a:endParaRPr sz="3700"/>
          </a:p>
        </p:txBody>
      </p:sp>
      <p:sp>
        <p:nvSpPr>
          <p:cNvPr id="476" name="Google Shape;476;p26"/>
          <p:cNvSpPr/>
          <p:nvPr/>
        </p:nvSpPr>
        <p:spPr>
          <a:xfrm>
            <a:off x="7808913" y="10323100"/>
            <a:ext cx="1333500" cy="13335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3700"/>
              <a:t>Q2</a:t>
            </a:r>
            <a:endParaRPr sz="3700"/>
          </a:p>
        </p:txBody>
      </p:sp>
      <p:sp>
        <p:nvSpPr>
          <p:cNvPr id="477" name="Google Shape;477;p26"/>
          <p:cNvSpPr/>
          <p:nvPr/>
        </p:nvSpPr>
        <p:spPr>
          <a:xfrm>
            <a:off x="9841491" y="12014735"/>
            <a:ext cx="1333500" cy="13335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3700"/>
              <a:t>Q3</a:t>
            </a:r>
            <a:endParaRPr sz="3700"/>
          </a:p>
        </p:txBody>
      </p:sp>
      <p:sp>
        <p:nvSpPr>
          <p:cNvPr id="478" name="Google Shape;478;p26"/>
          <p:cNvSpPr/>
          <p:nvPr/>
        </p:nvSpPr>
        <p:spPr>
          <a:xfrm>
            <a:off x="11874035" y="12014735"/>
            <a:ext cx="1333500" cy="13335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3700"/>
              <a:t>Q4</a:t>
            </a:r>
            <a:endParaRPr sz="3700"/>
          </a:p>
        </p:txBody>
      </p:sp>
      <p:sp>
        <p:nvSpPr>
          <p:cNvPr id="479" name="Google Shape;479;p26"/>
          <p:cNvSpPr txBox="1"/>
          <p:nvPr/>
        </p:nvSpPr>
        <p:spPr>
          <a:xfrm>
            <a:off x="831175" y="1599500"/>
            <a:ext cx="13401000" cy="1580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6200"/>
              <a:buFont typeface="Helvetica Neue"/>
              <a:buNone/>
            </a:pPr>
            <a:r>
              <a:rPr b="1" lang="en-US" sz="9600">
                <a:solidFill>
                  <a:srgbClr val="FFFFFF"/>
                </a:solidFill>
                <a:latin typeface="Helvetica Neue"/>
                <a:ea typeface="Helvetica Neue"/>
                <a:cs typeface="Helvetica Neue"/>
                <a:sym typeface="Helvetica Neue"/>
              </a:rPr>
              <a:t>Auction Winner</a:t>
            </a:r>
            <a:endParaRPr b="1" sz="9600">
              <a:solidFill>
                <a:srgbClr val="FFFFFF"/>
              </a:solidFill>
              <a:latin typeface="Helvetica Neue"/>
              <a:ea typeface="Helvetica Neue"/>
              <a:cs typeface="Helvetica Neue"/>
              <a:sym typeface="Helvetica Neue"/>
            </a:endParaRPr>
          </a:p>
        </p:txBody>
      </p:sp>
      <p:sp>
        <p:nvSpPr>
          <p:cNvPr id="480" name="Google Shape;480;p26"/>
          <p:cNvSpPr/>
          <p:nvPr/>
        </p:nvSpPr>
        <p:spPr>
          <a:xfrm>
            <a:off x="6729929" y="5632600"/>
            <a:ext cx="756000" cy="891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2400"/>
              <a:t>Q1</a:t>
            </a:r>
            <a:endParaRPr sz="2400"/>
          </a:p>
        </p:txBody>
      </p:sp>
      <p:sp>
        <p:nvSpPr>
          <p:cNvPr id="481" name="Google Shape;481;p26"/>
          <p:cNvSpPr/>
          <p:nvPr/>
        </p:nvSpPr>
        <p:spPr>
          <a:xfrm>
            <a:off x="7683529" y="5632600"/>
            <a:ext cx="756000" cy="891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2400"/>
              <a:t>Q1</a:t>
            </a:r>
            <a:endParaRPr sz="2400"/>
          </a:p>
        </p:txBody>
      </p:sp>
      <p:sp>
        <p:nvSpPr>
          <p:cNvPr id="482" name="Google Shape;482;p26"/>
          <p:cNvSpPr/>
          <p:nvPr/>
        </p:nvSpPr>
        <p:spPr>
          <a:xfrm>
            <a:off x="8637129" y="5632600"/>
            <a:ext cx="756000" cy="891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2400"/>
              <a:t>Q1</a:t>
            </a:r>
            <a:endParaRPr sz="2400"/>
          </a:p>
        </p:txBody>
      </p:sp>
      <p:sp>
        <p:nvSpPr>
          <p:cNvPr id="483" name="Google Shape;483;p26"/>
          <p:cNvSpPr/>
          <p:nvPr/>
        </p:nvSpPr>
        <p:spPr>
          <a:xfrm>
            <a:off x="9590729" y="5632600"/>
            <a:ext cx="756000" cy="891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2400"/>
              <a:t>Q1</a:t>
            </a:r>
            <a:endParaRPr sz="2400"/>
          </a:p>
        </p:txBody>
      </p:sp>
      <p:sp>
        <p:nvSpPr>
          <p:cNvPr id="484" name="Google Shape;484;p26"/>
          <p:cNvSpPr/>
          <p:nvPr/>
        </p:nvSpPr>
        <p:spPr>
          <a:xfrm>
            <a:off x="10544329" y="5632600"/>
            <a:ext cx="756000" cy="891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2400"/>
              <a:t>Q1</a:t>
            </a:r>
            <a:endParaRPr sz="2400"/>
          </a:p>
        </p:txBody>
      </p:sp>
      <p:sp>
        <p:nvSpPr>
          <p:cNvPr id="485" name="Google Shape;485;p26"/>
          <p:cNvSpPr/>
          <p:nvPr/>
        </p:nvSpPr>
        <p:spPr>
          <a:xfrm>
            <a:off x="11497929" y="5632600"/>
            <a:ext cx="756000" cy="891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2400"/>
              <a:t>Q1</a:t>
            </a:r>
            <a:endParaRPr sz="2400"/>
          </a:p>
        </p:txBody>
      </p:sp>
      <p:sp>
        <p:nvSpPr>
          <p:cNvPr id="486" name="Google Shape;486;p26"/>
          <p:cNvSpPr/>
          <p:nvPr/>
        </p:nvSpPr>
        <p:spPr>
          <a:xfrm>
            <a:off x="12451529" y="5632600"/>
            <a:ext cx="756000" cy="891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2400"/>
              <a:t>Q1</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0" name="Shape 490"/>
        <p:cNvGrpSpPr/>
        <p:nvPr/>
      </p:nvGrpSpPr>
      <p:grpSpPr>
        <a:xfrm>
          <a:off x="0" y="0"/>
          <a:ext cx="0" cy="0"/>
          <a:chOff x="0" y="0"/>
          <a:chExt cx="0" cy="0"/>
        </a:xfrm>
      </p:grpSpPr>
      <p:sp>
        <p:nvSpPr>
          <p:cNvPr id="491" name="Google Shape;491;p27"/>
          <p:cNvSpPr txBox="1"/>
          <p:nvPr/>
        </p:nvSpPr>
        <p:spPr>
          <a:xfrm>
            <a:off x="1073150" y="7543800"/>
            <a:ext cx="8085000" cy="2382600"/>
          </a:xfrm>
          <a:prstGeom prst="rect">
            <a:avLst/>
          </a:prstGeom>
          <a:noFill/>
          <a:ln>
            <a:noFill/>
          </a:ln>
        </p:spPr>
        <p:txBody>
          <a:bodyPr anchorCtr="0" anchor="t" bIns="0" lIns="0" spcFirstLastPara="1" rIns="0" wrap="square" tIns="0">
            <a:spAutoFit/>
          </a:bodyPr>
          <a:lstStyle/>
          <a:p>
            <a:pPr indent="0" lvl="0" marL="0" rtl="0" algn="l">
              <a:lnSpc>
                <a:spcPct val="110000"/>
              </a:lnSpc>
              <a:spcBef>
                <a:spcPts val="0"/>
              </a:spcBef>
              <a:spcAft>
                <a:spcPts val="0"/>
              </a:spcAft>
              <a:buNone/>
            </a:pPr>
            <a:r>
              <a:rPr lang="en-US" sz="3600">
                <a:solidFill>
                  <a:srgbClr val="666666"/>
                </a:solidFill>
                <a:latin typeface="Helvetica Neue"/>
                <a:ea typeface="Helvetica Neue"/>
                <a:cs typeface="Helvetica Neue"/>
                <a:sym typeface="Helvetica Neue"/>
              </a:rPr>
              <a:t>All funds used for auctions are returned at the end of the slot!</a:t>
            </a:r>
            <a:endParaRPr sz="3600">
              <a:solidFill>
                <a:srgbClr val="666666"/>
              </a:solidFill>
              <a:latin typeface="Helvetica Neue"/>
              <a:ea typeface="Helvetica Neue"/>
              <a:cs typeface="Helvetica Neue"/>
              <a:sym typeface="Helvetica Neue"/>
            </a:endParaRPr>
          </a:p>
          <a:p>
            <a:pPr indent="0" lvl="0" marL="0" rtl="0" algn="l">
              <a:lnSpc>
                <a:spcPct val="110000"/>
              </a:lnSpc>
              <a:spcBef>
                <a:spcPts val="0"/>
              </a:spcBef>
              <a:spcAft>
                <a:spcPts val="0"/>
              </a:spcAft>
              <a:buNone/>
            </a:pPr>
            <a:r>
              <a:t/>
            </a:r>
            <a:endParaRPr sz="3600">
              <a:solidFill>
                <a:srgbClr val="666666"/>
              </a:solidFill>
              <a:latin typeface="Helvetica Neue"/>
              <a:ea typeface="Helvetica Neue"/>
              <a:cs typeface="Helvetica Neue"/>
              <a:sym typeface="Helvetica Neue"/>
            </a:endParaRPr>
          </a:p>
          <a:p>
            <a:pPr indent="0" lvl="0" marL="0" rtl="0" algn="l">
              <a:lnSpc>
                <a:spcPct val="110000"/>
              </a:lnSpc>
              <a:spcBef>
                <a:spcPts val="0"/>
              </a:spcBef>
              <a:spcAft>
                <a:spcPts val="0"/>
              </a:spcAft>
              <a:buNone/>
            </a:pPr>
            <a:r>
              <a:t/>
            </a:r>
            <a:endParaRPr sz="3600">
              <a:solidFill>
                <a:srgbClr val="666666"/>
              </a:solidFill>
              <a:latin typeface="Helvetica Neue"/>
              <a:ea typeface="Helvetica Neue"/>
              <a:cs typeface="Helvetica Neue"/>
              <a:sym typeface="Helvetica Neue"/>
            </a:endParaRPr>
          </a:p>
        </p:txBody>
      </p:sp>
      <p:sp>
        <p:nvSpPr>
          <p:cNvPr id="492" name="Google Shape;492;p27"/>
          <p:cNvSpPr txBox="1"/>
          <p:nvPr/>
        </p:nvSpPr>
        <p:spPr>
          <a:xfrm>
            <a:off x="1073150" y="3952875"/>
            <a:ext cx="11483700" cy="30579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6200"/>
              <a:buFont typeface="Helvetica Neue"/>
              <a:buNone/>
            </a:pPr>
            <a:r>
              <a:rPr b="1" lang="en-US" sz="9600">
                <a:latin typeface="Helvetica Neue"/>
                <a:ea typeface="Helvetica Neue"/>
                <a:cs typeface="Helvetica Neue"/>
                <a:sym typeface="Helvetica Neue"/>
              </a:rPr>
              <a:t>The Only Cost to You Is </a:t>
            </a:r>
            <a:r>
              <a:rPr b="1" lang="en-US" sz="9600">
                <a:solidFill>
                  <a:srgbClr val="E7007A"/>
                </a:solidFill>
                <a:latin typeface="Helvetica Neue"/>
                <a:ea typeface="Helvetica Neue"/>
                <a:cs typeface="Helvetica Neue"/>
                <a:sym typeface="Helvetica Neue"/>
              </a:rPr>
              <a:t>Opportunity!</a:t>
            </a:r>
            <a:endParaRPr sz="9600">
              <a:solidFill>
                <a:srgbClr val="E7007A"/>
              </a:solidFill>
            </a:endParaRPr>
          </a:p>
        </p:txBody>
      </p:sp>
      <p:pic>
        <p:nvPicPr>
          <p:cNvPr id="493" name="Google Shape;493;p27"/>
          <p:cNvPicPr preferRelativeResize="0"/>
          <p:nvPr/>
        </p:nvPicPr>
        <p:blipFill>
          <a:blip r:embed="rId3">
            <a:alphaModFix/>
          </a:blip>
          <a:stretch>
            <a:fillRect/>
          </a:stretch>
        </p:blipFill>
        <p:spPr>
          <a:xfrm>
            <a:off x="12556854" y="3163475"/>
            <a:ext cx="11178376" cy="7389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2026"/>
        </a:solidFill>
      </p:bgPr>
    </p:bg>
    <p:spTree>
      <p:nvGrpSpPr>
        <p:cNvPr id="497" name="Shape 497"/>
        <p:cNvGrpSpPr/>
        <p:nvPr/>
      </p:nvGrpSpPr>
      <p:grpSpPr>
        <a:xfrm>
          <a:off x="0" y="0"/>
          <a:ext cx="0" cy="0"/>
          <a:chOff x="0" y="0"/>
          <a:chExt cx="0" cy="0"/>
        </a:xfrm>
      </p:grpSpPr>
      <p:pic>
        <p:nvPicPr>
          <p:cNvPr id="498" name="Google Shape;498;p28"/>
          <p:cNvPicPr preferRelativeResize="0"/>
          <p:nvPr/>
        </p:nvPicPr>
        <p:blipFill rotWithShape="1">
          <a:blip r:embed="rId3">
            <a:alphaModFix/>
          </a:blip>
          <a:srcRect b="0" l="0" r="0" t="0"/>
          <a:stretch/>
        </p:blipFill>
        <p:spPr>
          <a:xfrm>
            <a:off x="-233362" y="887412"/>
            <a:ext cx="24850725" cy="12425363"/>
          </a:xfrm>
          <a:prstGeom prst="rect">
            <a:avLst/>
          </a:prstGeom>
          <a:noFill/>
          <a:ln>
            <a:noFill/>
          </a:ln>
        </p:spPr>
      </p:pic>
      <p:sp>
        <p:nvSpPr>
          <p:cNvPr id="499" name="Google Shape;499;p28"/>
          <p:cNvSpPr txBox="1"/>
          <p:nvPr/>
        </p:nvSpPr>
        <p:spPr>
          <a:xfrm>
            <a:off x="5802746" y="5806200"/>
            <a:ext cx="12778500" cy="2103600"/>
          </a:xfrm>
          <a:prstGeom prst="rect">
            <a:avLst/>
          </a:prstGeom>
          <a:noFill/>
          <a:ln>
            <a:noFill/>
          </a:ln>
        </p:spPr>
        <p:txBody>
          <a:bodyPr anchorCtr="0" anchor="ctr" bIns="50800" lIns="50800" spcFirstLastPara="1" rIns="50800" wrap="square" tIns="50800">
            <a:spAutoFit/>
          </a:bodyPr>
          <a:lstStyle/>
          <a:p>
            <a:pPr indent="0" lvl="0" marL="0" marR="0" rtl="0" algn="ctr">
              <a:lnSpc>
                <a:spcPct val="190000"/>
              </a:lnSpc>
              <a:spcBef>
                <a:spcPts val="0"/>
              </a:spcBef>
              <a:spcAft>
                <a:spcPts val="0"/>
              </a:spcAft>
              <a:buClr>
                <a:srgbClr val="FFFFFF"/>
              </a:buClr>
              <a:buSzPts val="13000"/>
              <a:buFont typeface="Helvetica Neue"/>
              <a:buNone/>
            </a:pPr>
            <a:r>
              <a:rPr b="1" lang="en-US" sz="13000">
                <a:solidFill>
                  <a:srgbClr val="FFFFFF"/>
                </a:solidFill>
                <a:latin typeface="Helvetica Neue"/>
                <a:ea typeface="Helvetica Neue"/>
                <a:cs typeface="Helvetica Neue"/>
                <a:sym typeface="Helvetica Neue"/>
              </a:rPr>
              <a:t>Crowdloans!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2026"/>
        </a:solidFill>
      </p:bgPr>
    </p:bg>
    <p:spTree>
      <p:nvGrpSpPr>
        <p:cNvPr id="100" name="Shape 100"/>
        <p:cNvGrpSpPr/>
        <p:nvPr/>
      </p:nvGrpSpPr>
      <p:grpSpPr>
        <a:xfrm>
          <a:off x="0" y="0"/>
          <a:ext cx="0" cy="0"/>
          <a:chOff x="0" y="0"/>
          <a:chExt cx="0" cy="0"/>
        </a:xfrm>
      </p:grpSpPr>
      <p:sp>
        <p:nvSpPr>
          <p:cNvPr id="101" name="Google Shape;101;p11"/>
          <p:cNvSpPr txBox="1"/>
          <p:nvPr/>
        </p:nvSpPr>
        <p:spPr>
          <a:xfrm>
            <a:off x="11350625" y="5543550"/>
            <a:ext cx="7023100" cy="4365625"/>
          </a:xfrm>
          <a:prstGeom prst="rect">
            <a:avLst/>
          </a:prstGeom>
          <a:noFill/>
          <a:ln>
            <a:noFill/>
          </a:ln>
        </p:spPr>
        <p:txBody>
          <a:bodyPr anchorCtr="0" anchor="t" bIns="45700" lIns="45700" spcFirstLastPara="1" rIns="45700" wrap="square" tIns="45700">
            <a:noAutofit/>
          </a:bodyPr>
          <a:lstStyle/>
          <a:p>
            <a:pPr indent="0" lvl="0" marL="0" marR="0" rtl="0" algn="l">
              <a:lnSpc>
                <a:spcPct val="120000"/>
              </a:lnSpc>
              <a:spcBef>
                <a:spcPts val="0"/>
              </a:spcBef>
              <a:spcAft>
                <a:spcPts val="0"/>
              </a:spcAft>
              <a:buClr>
                <a:srgbClr val="FFFFFF"/>
              </a:buClr>
              <a:buSzPts val="4000"/>
              <a:buFont typeface="Helvetica Neue"/>
              <a:buNone/>
            </a:pPr>
            <a:r>
              <a:rPr b="1" lang="en-US" sz="4000">
                <a:solidFill>
                  <a:srgbClr val="FFFFFF"/>
                </a:solidFill>
                <a:latin typeface="Helvetica Neue"/>
                <a:ea typeface="Helvetica Neue"/>
                <a:cs typeface="Helvetica Neue"/>
                <a:sym typeface="Helvetica Neue"/>
              </a:rPr>
              <a:t>Shawn Tabrizi</a:t>
            </a:r>
            <a:endParaRPr b="1" i="0" sz="4000" u="none" cap="none" strike="noStrike">
              <a:solidFill>
                <a:srgbClr val="FFFFFF"/>
              </a:solidFill>
              <a:latin typeface="Helvetica Neue"/>
              <a:ea typeface="Helvetica Neue"/>
              <a:cs typeface="Helvetica Neue"/>
              <a:sym typeface="Helvetica Neue"/>
            </a:endParaRPr>
          </a:p>
          <a:p>
            <a:pPr indent="0" lvl="0" marL="0" marR="0" rtl="0" algn="l">
              <a:lnSpc>
                <a:spcPct val="120000"/>
              </a:lnSpc>
              <a:spcBef>
                <a:spcPts val="0"/>
              </a:spcBef>
              <a:spcAft>
                <a:spcPts val="0"/>
              </a:spcAft>
              <a:buClr>
                <a:srgbClr val="FFFFFF"/>
              </a:buClr>
              <a:buSzPts val="4000"/>
              <a:buFont typeface="Helvetica Neue"/>
              <a:buNone/>
            </a:pPr>
            <a:r>
              <a:rPr lang="en-US" sz="4000">
                <a:solidFill>
                  <a:srgbClr val="FFFFFF"/>
                </a:solidFill>
                <a:latin typeface="Helvetica Neue"/>
                <a:ea typeface="Helvetica Neue"/>
                <a:cs typeface="Helvetica Neue"/>
                <a:sym typeface="Helvetica Neue"/>
              </a:rPr>
              <a:t>Software Developer</a:t>
            </a:r>
            <a:endParaRPr b="0" i="0" sz="4000" u="none" cap="none" strike="noStrike">
              <a:solidFill>
                <a:srgbClr val="FFFFFF"/>
              </a:solidFill>
              <a:latin typeface="Helvetica Neue"/>
              <a:ea typeface="Helvetica Neue"/>
              <a:cs typeface="Helvetica Neue"/>
              <a:sym typeface="Helvetica Neue"/>
            </a:endParaRPr>
          </a:p>
          <a:p>
            <a:pPr indent="0" lvl="0" marL="0" marR="0" rtl="0" algn="l">
              <a:lnSpc>
                <a:spcPct val="120000"/>
              </a:lnSpc>
              <a:spcBef>
                <a:spcPts val="0"/>
              </a:spcBef>
              <a:spcAft>
                <a:spcPts val="0"/>
              </a:spcAft>
              <a:buClr>
                <a:srgbClr val="FFFFFF"/>
              </a:buClr>
              <a:buSzPts val="4000"/>
              <a:buFont typeface="Helvetica Neue"/>
              <a:buNone/>
            </a:pPr>
            <a:r>
              <a:rPr b="0" i="0" lang="en-US" sz="4000" u="none" cap="none" strike="noStrike">
                <a:solidFill>
                  <a:srgbClr val="FFFFFF"/>
                </a:solidFill>
                <a:latin typeface="Helvetica Neue"/>
                <a:ea typeface="Helvetica Neue"/>
                <a:cs typeface="Helvetica Neue"/>
                <a:sym typeface="Helvetica Neue"/>
              </a:rPr>
              <a:t>Parity Technologies</a:t>
            </a:r>
            <a:br>
              <a:rPr b="0" i="0" lang="en-US" sz="4000" u="none" cap="none" strike="noStrike">
                <a:solidFill>
                  <a:srgbClr val="FFFFFF"/>
                </a:solidFill>
                <a:latin typeface="Helvetica Neue"/>
                <a:ea typeface="Helvetica Neue"/>
                <a:cs typeface="Helvetica Neue"/>
                <a:sym typeface="Helvetica Neue"/>
              </a:rPr>
            </a:br>
            <a:br>
              <a:rPr b="0" i="0" lang="en-US" sz="4000" u="none" cap="none" strike="noStrike">
                <a:solidFill>
                  <a:srgbClr val="FFFFFF"/>
                </a:solidFill>
                <a:latin typeface="Helvetica Neue"/>
                <a:ea typeface="Helvetica Neue"/>
                <a:cs typeface="Helvetica Neue"/>
                <a:sym typeface="Helvetica Neue"/>
              </a:rPr>
            </a:br>
            <a:r>
              <a:rPr b="0" i="0" lang="en-US" sz="4000" u="none" cap="none" strike="noStrike">
                <a:solidFill>
                  <a:srgbClr val="FFFFFF"/>
                </a:solidFill>
                <a:latin typeface="Helvetica Neue"/>
                <a:ea typeface="Helvetica Neue"/>
                <a:cs typeface="Helvetica Neue"/>
                <a:sym typeface="Helvetica Neue"/>
              </a:rPr>
              <a:t>@</a:t>
            </a:r>
            <a:r>
              <a:rPr lang="en-US" sz="4000">
                <a:solidFill>
                  <a:srgbClr val="FFFFFF"/>
                </a:solidFill>
                <a:latin typeface="Helvetica Neue"/>
                <a:ea typeface="Helvetica Neue"/>
                <a:cs typeface="Helvetica Neue"/>
                <a:sym typeface="Helvetica Neue"/>
              </a:rPr>
              <a:t>shawntabrizi</a:t>
            </a:r>
            <a:endParaRPr/>
          </a:p>
        </p:txBody>
      </p:sp>
      <p:pic>
        <p:nvPicPr>
          <p:cNvPr id="102" name="Google Shape;102;p11"/>
          <p:cNvPicPr preferRelativeResize="0"/>
          <p:nvPr/>
        </p:nvPicPr>
        <p:blipFill rotWithShape="1">
          <a:blip r:embed="rId3">
            <a:alphaModFix/>
          </a:blip>
          <a:srcRect b="0" l="0" r="0" t="0"/>
          <a:stretch/>
        </p:blipFill>
        <p:spPr>
          <a:xfrm>
            <a:off x="4902200" y="4803775"/>
            <a:ext cx="5105400" cy="51054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3" name="Shape 503"/>
        <p:cNvGrpSpPr/>
        <p:nvPr/>
      </p:nvGrpSpPr>
      <p:grpSpPr>
        <a:xfrm>
          <a:off x="0" y="0"/>
          <a:ext cx="0" cy="0"/>
          <a:chOff x="0" y="0"/>
          <a:chExt cx="0" cy="0"/>
        </a:xfrm>
      </p:grpSpPr>
      <p:sp>
        <p:nvSpPr>
          <p:cNvPr id="504" name="Google Shape;504;p29"/>
          <p:cNvSpPr txBox="1"/>
          <p:nvPr/>
        </p:nvSpPr>
        <p:spPr>
          <a:xfrm>
            <a:off x="1073150" y="6858000"/>
            <a:ext cx="9069600" cy="4821000"/>
          </a:xfrm>
          <a:prstGeom prst="rect">
            <a:avLst/>
          </a:prstGeom>
          <a:noFill/>
          <a:ln>
            <a:noFill/>
          </a:ln>
        </p:spPr>
        <p:txBody>
          <a:bodyPr anchorCtr="0" anchor="t" bIns="0" lIns="0" spcFirstLastPara="1" rIns="0" wrap="square" tIns="0">
            <a:spAutoFit/>
          </a:bodyPr>
          <a:lstStyle/>
          <a:p>
            <a:pPr indent="0" lvl="0" marL="0" rtl="0" algn="l">
              <a:lnSpc>
                <a:spcPct val="110000"/>
              </a:lnSpc>
              <a:spcBef>
                <a:spcPts val="0"/>
              </a:spcBef>
              <a:spcAft>
                <a:spcPts val="0"/>
              </a:spcAft>
              <a:buNone/>
            </a:pPr>
            <a:r>
              <a:rPr lang="en-US" sz="3600">
                <a:solidFill>
                  <a:srgbClr val="666666"/>
                </a:solidFill>
                <a:latin typeface="Helvetica Neue"/>
                <a:ea typeface="Helvetica Neue"/>
                <a:cs typeface="Helvetica Neue"/>
                <a:sym typeface="Helvetica Neue"/>
              </a:rPr>
              <a:t>An open and permissionless way for teams to raise DOT for a parachain slot.</a:t>
            </a:r>
            <a:endParaRPr sz="3600">
              <a:solidFill>
                <a:srgbClr val="666666"/>
              </a:solidFill>
              <a:latin typeface="Helvetica Neue"/>
              <a:ea typeface="Helvetica Neue"/>
              <a:cs typeface="Helvetica Neue"/>
              <a:sym typeface="Helvetica Neue"/>
            </a:endParaRPr>
          </a:p>
          <a:p>
            <a:pPr indent="0" lvl="0" marL="0" rtl="0" algn="l">
              <a:lnSpc>
                <a:spcPct val="110000"/>
              </a:lnSpc>
              <a:spcBef>
                <a:spcPts val="0"/>
              </a:spcBef>
              <a:spcAft>
                <a:spcPts val="0"/>
              </a:spcAft>
              <a:buNone/>
            </a:pPr>
            <a:r>
              <a:t/>
            </a:r>
            <a:endParaRPr sz="3600">
              <a:solidFill>
                <a:srgbClr val="666666"/>
              </a:solidFill>
              <a:latin typeface="Helvetica Neue"/>
              <a:ea typeface="Helvetica Neue"/>
              <a:cs typeface="Helvetica Neue"/>
              <a:sym typeface="Helvetica Neue"/>
            </a:endParaRPr>
          </a:p>
          <a:p>
            <a:pPr indent="0" lvl="0" marL="0" rtl="0" algn="l">
              <a:lnSpc>
                <a:spcPct val="110000"/>
              </a:lnSpc>
              <a:spcBef>
                <a:spcPts val="0"/>
              </a:spcBef>
              <a:spcAft>
                <a:spcPts val="0"/>
              </a:spcAft>
              <a:buNone/>
            </a:pPr>
            <a:r>
              <a:rPr lang="en-US" sz="3600">
                <a:solidFill>
                  <a:srgbClr val="666666"/>
                </a:solidFill>
                <a:latin typeface="Helvetica Neue"/>
                <a:ea typeface="Helvetica Neue"/>
                <a:cs typeface="Helvetica Neue"/>
                <a:sym typeface="Helvetica Neue"/>
              </a:rPr>
              <a:t>Users can loan you their DOT to help you win a parachain slot.</a:t>
            </a:r>
            <a:endParaRPr sz="3600">
              <a:solidFill>
                <a:srgbClr val="666666"/>
              </a:solidFill>
              <a:latin typeface="Helvetica Neue"/>
              <a:ea typeface="Helvetica Neue"/>
              <a:cs typeface="Helvetica Neue"/>
              <a:sym typeface="Helvetica Neue"/>
            </a:endParaRPr>
          </a:p>
          <a:p>
            <a:pPr indent="0" lvl="0" marL="0" rtl="0" algn="l">
              <a:lnSpc>
                <a:spcPct val="110000"/>
              </a:lnSpc>
              <a:spcBef>
                <a:spcPts val="0"/>
              </a:spcBef>
              <a:spcAft>
                <a:spcPts val="0"/>
              </a:spcAft>
              <a:buNone/>
            </a:pPr>
            <a:r>
              <a:t/>
            </a:r>
            <a:endParaRPr sz="3600">
              <a:solidFill>
                <a:srgbClr val="666666"/>
              </a:solidFill>
              <a:latin typeface="Helvetica Neue"/>
              <a:ea typeface="Helvetica Neue"/>
              <a:cs typeface="Helvetica Neue"/>
              <a:sym typeface="Helvetica Neue"/>
            </a:endParaRPr>
          </a:p>
          <a:p>
            <a:pPr indent="0" lvl="0" marL="0" rtl="0" algn="l">
              <a:lnSpc>
                <a:spcPct val="110000"/>
              </a:lnSpc>
              <a:spcBef>
                <a:spcPts val="0"/>
              </a:spcBef>
              <a:spcAft>
                <a:spcPts val="0"/>
              </a:spcAft>
              <a:buNone/>
            </a:pPr>
            <a:r>
              <a:rPr lang="en-US" sz="3600">
                <a:solidFill>
                  <a:srgbClr val="666666"/>
                </a:solidFill>
                <a:latin typeface="Helvetica Neue"/>
                <a:ea typeface="Helvetica Neue"/>
                <a:cs typeface="Helvetica Neue"/>
                <a:sym typeface="Helvetica Neue"/>
              </a:rPr>
              <a:t>Parachain teams can create incentives for contributing, like distributing their token.</a:t>
            </a:r>
            <a:endParaRPr sz="3600">
              <a:solidFill>
                <a:srgbClr val="666666"/>
              </a:solidFill>
              <a:latin typeface="Helvetica Neue"/>
              <a:ea typeface="Helvetica Neue"/>
              <a:cs typeface="Helvetica Neue"/>
              <a:sym typeface="Helvetica Neue"/>
            </a:endParaRPr>
          </a:p>
        </p:txBody>
      </p:sp>
      <p:sp>
        <p:nvSpPr>
          <p:cNvPr id="505" name="Google Shape;505;p29"/>
          <p:cNvSpPr txBox="1"/>
          <p:nvPr/>
        </p:nvSpPr>
        <p:spPr>
          <a:xfrm>
            <a:off x="1073150" y="1514475"/>
            <a:ext cx="10631100" cy="30579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6200"/>
              <a:buFont typeface="Helvetica Neue"/>
              <a:buNone/>
            </a:pPr>
            <a:r>
              <a:rPr b="1" lang="en-US" sz="9600">
                <a:latin typeface="Helvetica Neue"/>
                <a:ea typeface="Helvetica Neue"/>
                <a:cs typeface="Helvetica Neue"/>
                <a:sym typeface="Helvetica Neue"/>
              </a:rPr>
              <a:t>What are Crowdloans?</a:t>
            </a:r>
            <a:endParaRPr sz="9600"/>
          </a:p>
        </p:txBody>
      </p:sp>
      <p:pic>
        <p:nvPicPr>
          <p:cNvPr id="506" name="Google Shape;506;p29"/>
          <p:cNvPicPr preferRelativeResize="0"/>
          <p:nvPr/>
        </p:nvPicPr>
        <p:blipFill>
          <a:blip r:embed="rId3">
            <a:alphaModFix/>
          </a:blip>
          <a:stretch>
            <a:fillRect/>
          </a:stretch>
        </p:blipFill>
        <p:spPr>
          <a:xfrm>
            <a:off x="11704250" y="2001963"/>
            <a:ext cx="11870299" cy="97120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0" name="Shape 510"/>
        <p:cNvGrpSpPr/>
        <p:nvPr/>
      </p:nvGrpSpPr>
      <p:grpSpPr>
        <a:xfrm>
          <a:off x="0" y="0"/>
          <a:ext cx="0" cy="0"/>
          <a:chOff x="0" y="0"/>
          <a:chExt cx="0" cy="0"/>
        </a:xfrm>
      </p:grpSpPr>
      <p:sp>
        <p:nvSpPr>
          <p:cNvPr id="511" name="Google Shape;511;p30"/>
          <p:cNvSpPr txBox="1"/>
          <p:nvPr/>
        </p:nvSpPr>
        <p:spPr>
          <a:xfrm>
            <a:off x="831175" y="1599500"/>
            <a:ext cx="13401000" cy="1580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6200"/>
              <a:buFont typeface="Helvetica Neue"/>
              <a:buNone/>
            </a:pPr>
            <a:r>
              <a:rPr b="1" lang="en-US" sz="9600">
                <a:latin typeface="Helvetica Neue"/>
                <a:ea typeface="Helvetica Neue"/>
                <a:cs typeface="Helvetica Neue"/>
                <a:sym typeface="Helvetica Neue"/>
              </a:rPr>
              <a:t>Build Your Vision</a:t>
            </a:r>
            <a:endParaRPr b="1" sz="9600">
              <a:latin typeface="Helvetica Neue"/>
              <a:ea typeface="Helvetica Neue"/>
              <a:cs typeface="Helvetica Neue"/>
              <a:sym typeface="Helvetica Neue"/>
            </a:endParaRPr>
          </a:p>
        </p:txBody>
      </p:sp>
      <p:pic>
        <p:nvPicPr>
          <p:cNvPr id="512" name="Google Shape;512;p30"/>
          <p:cNvPicPr preferRelativeResize="0"/>
          <p:nvPr/>
        </p:nvPicPr>
        <p:blipFill>
          <a:blip r:embed="rId3">
            <a:alphaModFix/>
          </a:blip>
          <a:stretch>
            <a:fillRect/>
          </a:stretch>
        </p:blipFill>
        <p:spPr>
          <a:xfrm>
            <a:off x="831164" y="3442400"/>
            <a:ext cx="9647500" cy="9647500"/>
          </a:xfrm>
          <a:prstGeom prst="rect">
            <a:avLst/>
          </a:prstGeom>
          <a:noFill/>
          <a:ln>
            <a:noFill/>
          </a:ln>
        </p:spPr>
      </p:pic>
      <p:sp>
        <p:nvSpPr>
          <p:cNvPr id="513" name="Google Shape;513;p30"/>
          <p:cNvSpPr txBox="1"/>
          <p:nvPr/>
        </p:nvSpPr>
        <p:spPr>
          <a:xfrm>
            <a:off x="12306850" y="5772550"/>
            <a:ext cx="8085000" cy="48024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chemeClr val="lt1"/>
              </a:buClr>
              <a:buSzPts val="100"/>
              <a:buFont typeface="Helvetica Neue"/>
              <a:buNone/>
            </a:pPr>
            <a:r>
              <a:rPr lang="en-US" sz="4800">
                <a:solidFill>
                  <a:srgbClr val="666666"/>
                </a:solidFill>
                <a:latin typeface="Helvetica Neue"/>
                <a:ea typeface="Helvetica Neue"/>
                <a:cs typeface="Helvetica Neue"/>
                <a:sym typeface="Helvetica Neue"/>
              </a:rPr>
              <a:t>Crowdloans on Polkadot means you don’t need to have big pockets to become a parachain.</a:t>
            </a:r>
            <a:endParaRPr sz="4800">
              <a:solidFill>
                <a:srgbClr val="666666"/>
              </a:solidFill>
              <a:latin typeface="Helvetica Neue"/>
              <a:ea typeface="Helvetica Neue"/>
              <a:cs typeface="Helvetica Neue"/>
              <a:sym typeface="Helvetica Neue"/>
            </a:endParaRPr>
          </a:p>
          <a:p>
            <a:pPr indent="0" lvl="0" marL="0" marR="0" rtl="0" algn="l">
              <a:lnSpc>
                <a:spcPct val="110000"/>
              </a:lnSpc>
              <a:spcBef>
                <a:spcPts val="0"/>
              </a:spcBef>
              <a:spcAft>
                <a:spcPts val="0"/>
              </a:spcAft>
              <a:buClr>
                <a:schemeClr val="lt1"/>
              </a:buClr>
              <a:buSzPts val="100"/>
              <a:buFont typeface="Helvetica Neue"/>
              <a:buNone/>
            </a:pPr>
            <a:r>
              <a:t/>
            </a:r>
            <a:endParaRPr sz="4800">
              <a:solidFill>
                <a:srgbClr val="666666"/>
              </a:solidFill>
              <a:latin typeface="Helvetica Neue"/>
              <a:ea typeface="Helvetica Neue"/>
              <a:cs typeface="Helvetica Neue"/>
              <a:sym typeface="Helvetica Neue"/>
            </a:endParaRPr>
          </a:p>
          <a:p>
            <a:pPr indent="0" lvl="0" marL="0" marR="0" rtl="0" algn="l">
              <a:lnSpc>
                <a:spcPct val="110000"/>
              </a:lnSpc>
              <a:spcBef>
                <a:spcPts val="0"/>
              </a:spcBef>
              <a:spcAft>
                <a:spcPts val="0"/>
              </a:spcAft>
              <a:buClr>
                <a:schemeClr val="lt1"/>
              </a:buClr>
              <a:buSzPts val="100"/>
              <a:buFont typeface="Helvetica Neue"/>
              <a:buNone/>
            </a:pPr>
            <a:r>
              <a:rPr lang="en-US" sz="4800">
                <a:solidFill>
                  <a:srgbClr val="666666"/>
                </a:solidFill>
                <a:latin typeface="Helvetica Neue"/>
                <a:ea typeface="Helvetica Neue"/>
                <a:cs typeface="Helvetica Neue"/>
                <a:sym typeface="Helvetica Neue"/>
              </a:rPr>
              <a:t>Just big ideas!</a:t>
            </a:r>
            <a:endParaRPr sz="4800">
              <a:solidFill>
                <a:srgbClr val="666666"/>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7" name="Shape 517"/>
        <p:cNvGrpSpPr/>
        <p:nvPr/>
      </p:nvGrpSpPr>
      <p:grpSpPr>
        <a:xfrm>
          <a:off x="0" y="0"/>
          <a:ext cx="0" cy="0"/>
          <a:chOff x="0" y="0"/>
          <a:chExt cx="0" cy="0"/>
        </a:xfrm>
      </p:grpSpPr>
      <p:sp>
        <p:nvSpPr>
          <p:cNvPr id="518" name="Google Shape;518;p31"/>
          <p:cNvSpPr txBox="1"/>
          <p:nvPr/>
        </p:nvSpPr>
        <p:spPr>
          <a:xfrm>
            <a:off x="1073150" y="6276150"/>
            <a:ext cx="8085000" cy="5430300"/>
          </a:xfrm>
          <a:prstGeom prst="rect">
            <a:avLst/>
          </a:prstGeom>
          <a:noFill/>
          <a:ln>
            <a:noFill/>
          </a:ln>
        </p:spPr>
        <p:txBody>
          <a:bodyPr anchorCtr="0" anchor="t" bIns="0" lIns="0" spcFirstLastPara="1" rIns="0" wrap="square" tIns="0">
            <a:spAutoFit/>
          </a:bodyPr>
          <a:lstStyle/>
          <a:p>
            <a:pPr indent="0" lvl="0" marL="0" rtl="0" algn="l">
              <a:lnSpc>
                <a:spcPct val="110000"/>
              </a:lnSpc>
              <a:spcBef>
                <a:spcPts val="0"/>
              </a:spcBef>
              <a:spcAft>
                <a:spcPts val="0"/>
              </a:spcAft>
              <a:buNone/>
            </a:pPr>
            <a:r>
              <a:rPr lang="en-US" sz="3600">
                <a:solidFill>
                  <a:srgbClr val="666666"/>
                </a:solidFill>
                <a:latin typeface="Helvetica Neue"/>
                <a:ea typeface="Helvetica Neue"/>
                <a:cs typeface="Helvetica Neue"/>
                <a:sym typeface="Helvetica Neue"/>
              </a:rPr>
              <a:t>Crowdloans allow you to back your favorite parachain teams with DOTs.</a:t>
            </a:r>
            <a:endParaRPr sz="3600">
              <a:solidFill>
                <a:srgbClr val="666666"/>
              </a:solidFill>
              <a:latin typeface="Helvetica Neue"/>
              <a:ea typeface="Helvetica Neue"/>
              <a:cs typeface="Helvetica Neue"/>
              <a:sym typeface="Helvetica Neue"/>
            </a:endParaRPr>
          </a:p>
          <a:p>
            <a:pPr indent="0" lvl="0" marL="0" rtl="0" algn="l">
              <a:lnSpc>
                <a:spcPct val="110000"/>
              </a:lnSpc>
              <a:spcBef>
                <a:spcPts val="0"/>
              </a:spcBef>
              <a:spcAft>
                <a:spcPts val="0"/>
              </a:spcAft>
              <a:buNone/>
            </a:pPr>
            <a:r>
              <a:t/>
            </a:r>
            <a:endParaRPr sz="3600">
              <a:solidFill>
                <a:srgbClr val="666666"/>
              </a:solidFill>
              <a:latin typeface="Helvetica Neue"/>
              <a:ea typeface="Helvetica Neue"/>
              <a:cs typeface="Helvetica Neue"/>
              <a:sym typeface="Helvetica Neue"/>
            </a:endParaRPr>
          </a:p>
          <a:p>
            <a:pPr indent="0" lvl="0" marL="0" rtl="0" algn="l">
              <a:lnSpc>
                <a:spcPct val="110000"/>
              </a:lnSpc>
              <a:spcBef>
                <a:spcPts val="0"/>
              </a:spcBef>
              <a:spcAft>
                <a:spcPts val="0"/>
              </a:spcAft>
              <a:buNone/>
            </a:pPr>
            <a:r>
              <a:rPr lang="en-US" sz="3600">
                <a:solidFill>
                  <a:srgbClr val="666666"/>
                </a:solidFill>
                <a:latin typeface="Helvetica Neue"/>
                <a:ea typeface="Helvetica Neue"/>
                <a:cs typeface="Helvetica Neue"/>
                <a:sym typeface="Helvetica Neue"/>
              </a:rPr>
              <a:t>Parachain teams can give you their tokens, proportional to your crowdloan contributions.</a:t>
            </a:r>
            <a:endParaRPr sz="3600">
              <a:solidFill>
                <a:srgbClr val="666666"/>
              </a:solidFill>
              <a:latin typeface="Helvetica Neue"/>
              <a:ea typeface="Helvetica Neue"/>
              <a:cs typeface="Helvetica Neue"/>
              <a:sym typeface="Helvetica Neue"/>
            </a:endParaRPr>
          </a:p>
          <a:p>
            <a:pPr indent="0" lvl="0" marL="0" rtl="0" algn="l">
              <a:lnSpc>
                <a:spcPct val="110000"/>
              </a:lnSpc>
              <a:spcBef>
                <a:spcPts val="0"/>
              </a:spcBef>
              <a:spcAft>
                <a:spcPts val="0"/>
              </a:spcAft>
              <a:buNone/>
            </a:pPr>
            <a:r>
              <a:t/>
            </a:r>
            <a:endParaRPr sz="3600">
              <a:solidFill>
                <a:srgbClr val="666666"/>
              </a:solidFill>
              <a:latin typeface="Helvetica Neue"/>
              <a:ea typeface="Helvetica Neue"/>
              <a:cs typeface="Helvetica Neue"/>
              <a:sym typeface="Helvetica Neue"/>
            </a:endParaRPr>
          </a:p>
          <a:p>
            <a:pPr indent="0" lvl="0" marL="0" rtl="0" algn="l">
              <a:lnSpc>
                <a:spcPct val="110000"/>
              </a:lnSpc>
              <a:spcBef>
                <a:spcPts val="0"/>
              </a:spcBef>
              <a:spcAft>
                <a:spcPts val="0"/>
              </a:spcAft>
              <a:buNone/>
            </a:pPr>
            <a:r>
              <a:rPr lang="en-US" sz="3600">
                <a:solidFill>
                  <a:srgbClr val="666666"/>
                </a:solidFill>
                <a:latin typeface="Helvetica Neue"/>
                <a:ea typeface="Helvetica Neue"/>
                <a:cs typeface="Helvetica Neue"/>
                <a:sym typeface="Helvetica Neue"/>
              </a:rPr>
              <a:t>At the end of the slot, all of your DOTs are returned!</a:t>
            </a:r>
            <a:endParaRPr sz="3600">
              <a:solidFill>
                <a:srgbClr val="666666"/>
              </a:solidFill>
              <a:latin typeface="Helvetica Neue"/>
              <a:ea typeface="Helvetica Neue"/>
              <a:cs typeface="Helvetica Neue"/>
              <a:sym typeface="Helvetica Neue"/>
            </a:endParaRPr>
          </a:p>
        </p:txBody>
      </p:sp>
      <p:sp>
        <p:nvSpPr>
          <p:cNvPr id="519" name="Google Shape;519;p31"/>
          <p:cNvSpPr txBox="1"/>
          <p:nvPr/>
        </p:nvSpPr>
        <p:spPr>
          <a:xfrm>
            <a:off x="1073150" y="3001975"/>
            <a:ext cx="9107700" cy="30579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6200"/>
              <a:buFont typeface="Helvetica Neue"/>
              <a:buNone/>
            </a:pPr>
            <a:r>
              <a:rPr b="1" lang="en-US" sz="9600">
                <a:latin typeface="Helvetica Neue"/>
                <a:ea typeface="Helvetica Neue"/>
                <a:cs typeface="Helvetica Neue"/>
                <a:sym typeface="Helvetica Neue"/>
              </a:rPr>
              <a:t>Support Your Favorite Teams</a:t>
            </a:r>
            <a:endParaRPr sz="9600"/>
          </a:p>
        </p:txBody>
      </p:sp>
      <p:pic>
        <p:nvPicPr>
          <p:cNvPr id="520" name="Google Shape;520;p31"/>
          <p:cNvPicPr preferRelativeResize="0"/>
          <p:nvPr/>
        </p:nvPicPr>
        <p:blipFill>
          <a:blip r:embed="rId3">
            <a:alphaModFix/>
          </a:blip>
          <a:stretch>
            <a:fillRect/>
          </a:stretch>
        </p:blipFill>
        <p:spPr>
          <a:xfrm>
            <a:off x="9368250" y="2016275"/>
            <a:ext cx="14720350" cy="96834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4" name="Shape 524"/>
        <p:cNvGrpSpPr/>
        <p:nvPr/>
      </p:nvGrpSpPr>
      <p:grpSpPr>
        <a:xfrm>
          <a:off x="0" y="0"/>
          <a:ext cx="0" cy="0"/>
          <a:chOff x="0" y="0"/>
          <a:chExt cx="0" cy="0"/>
        </a:xfrm>
      </p:grpSpPr>
      <p:sp>
        <p:nvSpPr>
          <p:cNvPr id="525" name="Google Shape;525;p32"/>
          <p:cNvSpPr txBox="1"/>
          <p:nvPr/>
        </p:nvSpPr>
        <p:spPr>
          <a:xfrm>
            <a:off x="1073150" y="6858000"/>
            <a:ext cx="8085000" cy="2382600"/>
          </a:xfrm>
          <a:prstGeom prst="rect">
            <a:avLst/>
          </a:prstGeom>
          <a:noFill/>
          <a:ln>
            <a:noFill/>
          </a:ln>
        </p:spPr>
        <p:txBody>
          <a:bodyPr anchorCtr="0" anchor="t" bIns="0" lIns="0" spcFirstLastPara="1" rIns="0" wrap="square" tIns="0">
            <a:spAutoFit/>
          </a:bodyPr>
          <a:lstStyle/>
          <a:p>
            <a:pPr indent="0" lvl="0" marL="0" rtl="0" algn="l">
              <a:lnSpc>
                <a:spcPct val="110000"/>
              </a:lnSpc>
              <a:spcBef>
                <a:spcPts val="0"/>
              </a:spcBef>
              <a:spcAft>
                <a:spcPts val="0"/>
              </a:spcAft>
              <a:buNone/>
            </a:pPr>
            <a:r>
              <a:rPr lang="en-US" sz="3600">
                <a:solidFill>
                  <a:srgbClr val="666666"/>
                </a:solidFill>
                <a:latin typeface="Helvetica Neue"/>
                <a:ea typeface="Helvetica Neue"/>
                <a:cs typeface="Helvetica Neue"/>
                <a:sym typeface="Helvetica Neue"/>
              </a:rPr>
              <a:t>As a parachain team, creating a crowdloan is an easy way to </a:t>
            </a:r>
            <a:r>
              <a:rPr lang="en-US" sz="3600">
                <a:solidFill>
                  <a:srgbClr val="666666"/>
                </a:solidFill>
                <a:latin typeface="Helvetica Neue"/>
                <a:ea typeface="Helvetica Neue"/>
                <a:cs typeface="Helvetica Neue"/>
                <a:sym typeface="Helvetica Neue"/>
              </a:rPr>
              <a:t>decentralize</a:t>
            </a:r>
            <a:r>
              <a:rPr lang="en-US" sz="3600">
                <a:solidFill>
                  <a:srgbClr val="666666"/>
                </a:solidFill>
                <a:latin typeface="Helvetica Neue"/>
                <a:ea typeface="Helvetica Neue"/>
                <a:cs typeface="Helvetica Neue"/>
                <a:sym typeface="Helvetica Neue"/>
              </a:rPr>
              <a:t> your token supply on day one.</a:t>
            </a:r>
            <a:endParaRPr sz="3600">
              <a:solidFill>
                <a:srgbClr val="666666"/>
              </a:solidFill>
              <a:latin typeface="Helvetica Neue"/>
              <a:ea typeface="Helvetica Neue"/>
              <a:cs typeface="Helvetica Neue"/>
              <a:sym typeface="Helvetica Neue"/>
            </a:endParaRPr>
          </a:p>
        </p:txBody>
      </p:sp>
      <p:sp>
        <p:nvSpPr>
          <p:cNvPr id="526" name="Google Shape;526;p32"/>
          <p:cNvSpPr txBox="1"/>
          <p:nvPr/>
        </p:nvSpPr>
        <p:spPr>
          <a:xfrm>
            <a:off x="1073150" y="3330400"/>
            <a:ext cx="8991600" cy="30579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6200"/>
              <a:buFont typeface="Helvetica Neue"/>
              <a:buNone/>
            </a:pPr>
            <a:r>
              <a:rPr b="1" lang="en-US" sz="9600">
                <a:latin typeface="Helvetica Neue"/>
                <a:ea typeface="Helvetica Neue"/>
                <a:cs typeface="Helvetica Neue"/>
                <a:sym typeface="Helvetica Neue"/>
              </a:rPr>
              <a:t>Decentralize Your Network</a:t>
            </a:r>
            <a:endParaRPr sz="9600"/>
          </a:p>
        </p:txBody>
      </p:sp>
      <p:pic>
        <p:nvPicPr>
          <p:cNvPr id="527" name="Google Shape;527;p32"/>
          <p:cNvPicPr preferRelativeResize="0"/>
          <p:nvPr/>
        </p:nvPicPr>
        <p:blipFill>
          <a:blip r:embed="rId3">
            <a:alphaModFix/>
          </a:blip>
          <a:stretch>
            <a:fillRect/>
          </a:stretch>
        </p:blipFill>
        <p:spPr>
          <a:xfrm>
            <a:off x="9368250" y="2016275"/>
            <a:ext cx="14720350" cy="96834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2026"/>
        </a:solidFill>
      </p:bgPr>
    </p:bg>
    <p:spTree>
      <p:nvGrpSpPr>
        <p:cNvPr id="531" name="Shape 531"/>
        <p:cNvGrpSpPr/>
        <p:nvPr/>
      </p:nvGrpSpPr>
      <p:grpSpPr>
        <a:xfrm>
          <a:off x="0" y="0"/>
          <a:ext cx="0" cy="0"/>
          <a:chOff x="0" y="0"/>
          <a:chExt cx="0" cy="0"/>
        </a:xfrm>
      </p:grpSpPr>
      <p:pic>
        <p:nvPicPr>
          <p:cNvPr id="532" name="Google Shape;532;p33"/>
          <p:cNvPicPr preferRelativeResize="0"/>
          <p:nvPr/>
        </p:nvPicPr>
        <p:blipFill rotWithShape="1">
          <a:blip r:embed="rId3">
            <a:alphaModFix/>
          </a:blip>
          <a:srcRect b="0" l="0" r="0" t="0"/>
          <a:stretch/>
        </p:blipFill>
        <p:spPr>
          <a:xfrm>
            <a:off x="-422275" y="541337"/>
            <a:ext cx="25228548" cy="12631736"/>
          </a:xfrm>
          <a:prstGeom prst="rect">
            <a:avLst/>
          </a:prstGeom>
          <a:noFill/>
          <a:ln>
            <a:noFill/>
          </a:ln>
        </p:spPr>
      </p:pic>
      <p:sp>
        <p:nvSpPr>
          <p:cNvPr id="533" name="Google Shape;533;p33"/>
          <p:cNvSpPr txBox="1"/>
          <p:nvPr/>
        </p:nvSpPr>
        <p:spPr>
          <a:xfrm>
            <a:off x="4943700" y="5806200"/>
            <a:ext cx="14496600" cy="2103600"/>
          </a:xfrm>
          <a:prstGeom prst="rect">
            <a:avLst/>
          </a:prstGeom>
          <a:noFill/>
          <a:ln>
            <a:noFill/>
          </a:ln>
        </p:spPr>
        <p:txBody>
          <a:bodyPr anchorCtr="0" anchor="ctr" bIns="50800" lIns="50800" spcFirstLastPara="1" rIns="50800" wrap="square" tIns="50800">
            <a:spAutoFit/>
          </a:bodyPr>
          <a:lstStyle/>
          <a:p>
            <a:pPr indent="0" lvl="0" marL="0" marR="0" rtl="0" algn="ctr">
              <a:lnSpc>
                <a:spcPct val="190000"/>
              </a:lnSpc>
              <a:spcBef>
                <a:spcPts val="0"/>
              </a:spcBef>
              <a:spcAft>
                <a:spcPts val="0"/>
              </a:spcAft>
              <a:buClr>
                <a:srgbClr val="FFFFFF"/>
              </a:buClr>
              <a:buSzPts val="13000"/>
              <a:buFont typeface="Helvetica Neue"/>
              <a:buNone/>
            </a:pPr>
            <a:r>
              <a:rPr b="1" lang="en-US" sz="13000">
                <a:solidFill>
                  <a:srgbClr val="FFFFFF"/>
                </a:solidFill>
                <a:latin typeface="Helvetica Neue"/>
                <a:ea typeface="Helvetica Neue"/>
                <a:cs typeface="Helvetica Neue"/>
                <a:sym typeface="Helvetica Neue"/>
              </a:rPr>
              <a:t>What to Expect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7" name="Shape 537"/>
        <p:cNvGrpSpPr/>
        <p:nvPr/>
      </p:nvGrpSpPr>
      <p:grpSpPr>
        <a:xfrm>
          <a:off x="0" y="0"/>
          <a:ext cx="0" cy="0"/>
          <a:chOff x="0" y="0"/>
          <a:chExt cx="0" cy="0"/>
        </a:xfrm>
      </p:grpSpPr>
      <p:sp>
        <p:nvSpPr>
          <p:cNvPr id="538" name="Google Shape;538;p34"/>
          <p:cNvSpPr txBox="1"/>
          <p:nvPr/>
        </p:nvSpPr>
        <p:spPr>
          <a:xfrm>
            <a:off x="1073150" y="1514475"/>
            <a:ext cx="12642900" cy="1580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6200"/>
              <a:buFont typeface="Helvetica Neue"/>
              <a:buNone/>
            </a:pPr>
            <a:r>
              <a:rPr b="1" lang="en-US" sz="9600">
                <a:latin typeface="Helvetica Neue"/>
                <a:ea typeface="Helvetica Neue"/>
                <a:cs typeface="Helvetica Neue"/>
                <a:sym typeface="Helvetica Neue"/>
              </a:rPr>
              <a:t>Auction Timetable</a:t>
            </a:r>
            <a:endParaRPr sz="9600"/>
          </a:p>
        </p:txBody>
      </p:sp>
      <p:grpSp>
        <p:nvGrpSpPr>
          <p:cNvPr id="539" name="Google Shape;539;p34"/>
          <p:cNvGrpSpPr/>
          <p:nvPr/>
        </p:nvGrpSpPr>
        <p:grpSpPr>
          <a:xfrm>
            <a:off x="1505801" y="4940995"/>
            <a:ext cx="5108128" cy="4627117"/>
            <a:chOff x="3154236" y="1852850"/>
            <a:chExt cx="1915524" cy="1735147"/>
          </a:xfrm>
        </p:grpSpPr>
        <p:sp>
          <p:nvSpPr>
            <p:cNvPr id="540" name="Google Shape;540;p34"/>
            <p:cNvSpPr/>
            <p:nvPr/>
          </p:nvSpPr>
          <p:spPr>
            <a:xfrm>
              <a:off x="3485717" y="3079475"/>
              <a:ext cx="1294800" cy="133500"/>
            </a:xfrm>
            <a:prstGeom prst="rect">
              <a:avLst/>
            </a:prstGeom>
            <a:solidFill>
              <a:srgbClr val="E7007A"/>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541" name="Google Shape;541;p34"/>
            <p:cNvSpPr txBox="1"/>
            <p:nvPr/>
          </p:nvSpPr>
          <p:spPr>
            <a:xfrm>
              <a:off x="3154236" y="3216597"/>
              <a:ext cx="855300" cy="371400"/>
            </a:xfrm>
            <a:prstGeom prst="rect">
              <a:avLst/>
            </a:prstGeom>
            <a:noFill/>
            <a:ln>
              <a:noFill/>
            </a:ln>
          </p:spPr>
          <p:txBody>
            <a:bodyPr anchorCtr="0" anchor="t" bIns="243800" lIns="243800" spcFirstLastPara="1" rIns="243800" wrap="square" tIns="243800">
              <a:noAutofit/>
            </a:bodyPr>
            <a:lstStyle/>
            <a:p>
              <a:pPr indent="0" lvl="0" marL="0" rtl="0" algn="ctr">
                <a:lnSpc>
                  <a:spcPct val="115000"/>
                </a:lnSpc>
                <a:spcBef>
                  <a:spcPts val="0"/>
                </a:spcBef>
                <a:spcAft>
                  <a:spcPts val="4300"/>
                </a:spcAft>
                <a:buNone/>
              </a:pPr>
              <a:r>
                <a:rPr b="1" lang="en-US" sz="3200">
                  <a:latin typeface="Roboto"/>
                  <a:ea typeface="Roboto"/>
                  <a:cs typeface="Roboto"/>
                  <a:sym typeface="Roboto"/>
                </a:rPr>
                <a:t>Shell on Westend</a:t>
              </a:r>
              <a:endParaRPr b="1" sz="3200">
                <a:latin typeface="Roboto"/>
                <a:ea typeface="Roboto"/>
                <a:cs typeface="Roboto"/>
                <a:sym typeface="Roboto"/>
              </a:endParaRPr>
            </a:p>
          </p:txBody>
        </p:sp>
        <p:sp>
          <p:nvSpPr>
            <p:cNvPr id="542" name="Google Shape;542;p34"/>
            <p:cNvSpPr txBox="1"/>
            <p:nvPr/>
          </p:nvSpPr>
          <p:spPr>
            <a:xfrm>
              <a:off x="3386760" y="1852850"/>
              <a:ext cx="1683000" cy="943800"/>
            </a:xfrm>
            <a:prstGeom prst="rect">
              <a:avLst/>
            </a:prstGeom>
            <a:noFill/>
            <a:ln>
              <a:noFill/>
            </a:ln>
          </p:spPr>
          <p:txBody>
            <a:bodyPr anchorCtr="0" anchor="t" bIns="243800" lIns="243800" spcFirstLastPara="1" rIns="243800" wrap="square" tIns="243800">
              <a:noAutofit/>
            </a:bodyPr>
            <a:lstStyle/>
            <a:p>
              <a:pPr indent="-361950" lvl="0" marL="457200" rtl="0" algn="l">
                <a:spcBef>
                  <a:spcPts val="0"/>
                </a:spcBef>
                <a:spcAft>
                  <a:spcPts val="0"/>
                </a:spcAft>
                <a:buSzPts val="2100"/>
                <a:buFont typeface="Roboto"/>
                <a:buChar char="●"/>
              </a:pPr>
              <a:r>
                <a:rPr lang="en-US" sz="2100">
                  <a:latin typeface="Roboto"/>
                  <a:ea typeface="Roboto"/>
                  <a:cs typeface="Roboto"/>
                  <a:sym typeface="Roboto"/>
                </a:rPr>
                <a:t>Launch Shell on Westend</a:t>
              </a:r>
              <a:endParaRPr sz="2100">
                <a:latin typeface="Roboto"/>
                <a:ea typeface="Roboto"/>
                <a:cs typeface="Roboto"/>
                <a:sym typeface="Roboto"/>
              </a:endParaRPr>
            </a:p>
            <a:p>
              <a:pPr indent="-361950" lvl="0" marL="457200" rtl="0" algn="l">
                <a:spcBef>
                  <a:spcPts val="0"/>
                </a:spcBef>
                <a:spcAft>
                  <a:spcPts val="0"/>
                </a:spcAft>
                <a:buSzPts val="2100"/>
                <a:buFont typeface="Roboto"/>
                <a:buChar char="●"/>
              </a:pPr>
              <a:r>
                <a:rPr lang="en-US" sz="2100">
                  <a:latin typeface="Roboto"/>
                  <a:ea typeface="Roboto"/>
                  <a:cs typeface="Roboto"/>
                  <a:sym typeface="Roboto"/>
                </a:rPr>
                <a:t>Cut v0.9.1rc1</a:t>
              </a:r>
              <a:endParaRPr sz="2100">
                <a:latin typeface="Roboto"/>
                <a:ea typeface="Roboto"/>
                <a:cs typeface="Roboto"/>
                <a:sym typeface="Roboto"/>
              </a:endParaRPr>
            </a:p>
            <a:p>
              <a:pPr indent="-361950" lvl="0" marL="457200" rtl="0" algn="l">
                <a:spcBef>
                  <a:spcPts val="0"/>
                </a:spcBef>
                <a:spcAft>
                  <a:spcPts val="0"/>
                </a:spcAft>
                <a:buSzPts val="2100"/>
                <a:buFont typeface="Roboto"/>
                <a:buChar char="●"/>
              </a:pPr>
              <a:r>
                <a:rPr lang="en-US" sz="2100">
                  <a:latin typeface="Roboto"/>
                  <a:ea typeface="Roboto"/>
                  <a:cs typeface="Roboto"/>
                  <a:sym typeface="Roboto"/>
                </a:rPr>
                <a:t>(overnight) Burnin for v0.9.1</a:t>
              </a:r>
              <a:endParaRPr sz="2100">
                <a:latin typeface="Roboto"/>
                <a:ea typeface="Roboto"/>
                <a:cs typeface="Roboto"/>
                <a:sym typeface="Roboto"/>
              </a:endParaRPr>
            </a:p>
          </p:txBody>
        </p:sp>
        <p:grpSp>
          <p:nvGrpSpPr>
            <p:cNvPr id="543" name="Google Shape;543;p34"/>
            <p:cNvGrpSpPr/>
            <p:nvPr/>
          </p:nvGrpSpPr>
          <p:grpSpPr>
            <a:xfrm>
              <a:off x="3435870" y="2800065"/>
              <a:ext cx="92400" cy="411825"/>
              <a:chOff x="845575" y="2563700"/>
              <a:chExt cx="92400" cy="411825"/>
            </a:xfrm>
          </p:grpSpPr>
          <p:sp>
            <p:nvSpPr>
              <p:cNvPr id="544" name="Google Shape;544;p34"/>
              <p:cNvSpPr/>
              <p:nvPr/>
            </p:nvSpPr>
            <p:spPr>
              <a:xfrm>
                <a:off x="845575" y="2563700"/>
                <a:ext cx="92400" cy="92400"/>
              </a:xfrm>
              <a:prstGeom prst="ellipse">
                <a:avLst/>
              </a:prstGeom>
              <a:solidFill>
                <a:srgbClr val="000000"/>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cxnSp>
            <p:nvCxnSpPr>
              <p:cNvPr id="545" name="Google Shape;545;p3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546" name="Google Shape;546;p34"/>
          <p:cNvGrpSpPr/>
          <p:nvPr/>
        </p:nvGrpSpPr>
        <p:grpSpPr>
          <a:xfrm>
            <a:off x="4681764" y="6725850"/>
            <a:ext cx="4613847" cy="5457187"/>
            <a:chOff x="1755639" y="2522162"/>
            <a:chExt cx="1730171" cy="2046420"/>
          </a:xfrm>
        </p:grpSpPr>
        <p:sp>
          <p:nvSpPr>
            <p:cNvPr id="547" name="Google Shape;547;p34"/>
            <p:cNvSpPr/>
            <p:nvPr/>
          </p:nvSpPr>
          <p:spPr>
            <a:xfrm>
              <a:off x="2191011" y="3079475"/>
              <a:ext cx="1294800" cy="133500"/>
            </a:xfrm>
            <a:prstGeom prst="rect">
              <a:avLst/>
            </a:prstGeom>
            <a:solidFill>
              <a:srgbClr val="6622D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548" name="Google Shape;548;p34"/>
            <p:cNvSpPr txBox="1"/>
            <p:nvPr/>
          </p:nvSpPr>
          <p:spPr>
            <a:xfrm>
              <a:off x="1828196" y="2522162"/>
              <a:ext cx="910200" cy="371400"/>
            </a:xfrm>
            <a:prstGeom prst="rect">
              <a:avLst/>
            </a:prstGeom>
            <a:noFill/>
            <a:ln>
              <a:noFill/>
            </a:ln>
          </p:spPr>
          <p:txBody>
            <a:bodyPr anchorCtr="0" anchor="t" bIns="243800" lIns="243800" spcFirstLastPara="1" rIns="243800" wrap="square" tIns="243800">
              <a:noAutofit/>
            </a:bodyPr>
            <a:lstStyle/>
            <a:p>
              <a:pPr indent="0" lvl="0" marL="0" rtl="0" algn="ctr">
                <a:lnSpc>
                  <a:spcPct val="115000"/>
                </a:lnSpc>
                <a:spcBef>
                  <a:spcPts val="0"/>
                </a:spcBef>
                <a:spcAft>
                  <a:spcPts val="4300"/>
                </a:spcAft>
                <a:buNone/>
              </a:pPr>
              <a:r>
                <a:rPr b="1" lang="en-US" sz="3200">
                  <a:latin typeface="Roboto"/>
                  <a:ea typeface="Roboto"/>
                  <a:cs typeface="Roboto"/>
                  <a:sym typeface="Roboto"/>
                </a:rPr>
                <a:t>Upgrade Kusama</a:t>
              </a:r>
              <a:endParaRPr b="1" sz="3200">
                <a:latin typeface="Roboto"/>
                <a:ea typeface="Roboto"/>
                <a:cs typeface="Roboto"/>
                <a:sym typeface="Roboto"/>
              </a:endParaRPr>
            </a:p>
          </p:txBody>
        </p:sp>
        <p:sp>
          <p:nvSpPr>
            <p:cNvPr id="549" name="Google Shape;549;p34"/>
            <p:cNvSpPr txBox="1"/>
            <p:nvPr/>
          </p:nvSpPr>
          <p:spPr>
            <a:xfrm>
              <a:off x="1755639" y="3624782"/>
              <a:ext cx="1683000" cy="943800"/>
            </a:xfrm>
            <a:prstGeom prst="rect">
              <a:avLst/>
            </a:prstGeom>
            <a:noFill/>
            <a:ln>
              <a:noFill/>
            </a:ln>
          </p:spPr>
          <p:txBody>
            <a:bodyPr anchorCtr="0" anchor="t" bIns="243800" lIns="243800" spcFirstLastPara="1" rIns="243800" wrap="square" tIns="243800">
              <a:noAutofit/>
            </a:bodyPr>
            <a:lstStyle/>
            <a:p>
              <a:pPr indent="-361950" lvl="0" marL="457200" rtl="0" algn="l">
                <a:spcBef>
                  <a:spcPts val="0"/>
                </a:spcBef>
                <a:spcAft>
                  <a:spcPts val="0"/>
                </a:spcAft>
                <a:buSzPts val="2100"/>
                <a:buFont typeface="Roboto"/>
                <a:buChar char="●"/>
              </a:pPr>
              <a:r>
                <a:rPr lang="en-US" sz="2100">
                  <a:latin typeface="Roboto"/>
                  <a:ea typeface="Roboto"/>
                  <a:cs typeface="Roboto"/>
                  <a:sym typeface="Roboto"/>
                </a:rPr>
                <a:t>Release v0.9.1</a:t>
              </a:r>
              <a:endParaRPr sz="2100">
                <a:latin typeface="Roboto"/>
                <a:ea typeface="Roboto"/>
                <a:cs typeface="Roboto"/>
                <a:sym typeface="Roboto"/>
              </a:endParaRPr>
            </a:p>
            <a:p>
              <a:pPr indent="-361950" lvl="0" marL="457200" rtl="0" algn="l">
                <a:spcBef>
                  <a:spcPts val="0"/>
                </a:spcBef>
                <a:spcAft>
                  <a:spcPts val="0"/>
                </a:spcAft>
                <a:buSzPts val="2100"/>
                <a:buFont typeface="Roboto"/>
                <a:buChar char="●"/>
              </a:pPr>
              <a:r>
                <a:rPr lang="en-US" sz="2100">
                  <a:latin typeface="Roboto"/>
                  <a:ea typeface="Roboto"/>
                  <a:cs typeface="Roboto"/>
                  <a:sym typeface="Roboto"/>
                </a:rPr>
                <a:t>Start upgrade Kusama to v9010, fast-track to Thursday noon</a:t>
              </a:r>
              <a:endParaRPr sz="2100">
                <a:latin typeface="Roboto"/>
                <a:ea typeface="Roboto"/>
                <a:cs typeface="Roboto"/>
                <a:sym typeface="Roboto"/>
              </a:endParaRPr>
            </a:p>
          </p:txBody>
        </p:sp>
        <p:grpSp>
          <p:nvGrpSpPr>
            <p:cNvPr id="550" name="Google Shape;550;p34"/>
            <p:cNvGrpSpPr/>
            <p:nvPr/>
          </p:nvGrpSpPr>
          <p:grpSpPr>
            <a:xfrm rot="10800000">
              <a:off x="2149293" y="3079467"/>
              <a:ext cx="92400" cy="411825"/>
              <a:chOff x="2072481" y="2563700"/>
              <a:chExt cx="92400" cy="411825"/>
            </a:xfrm>
          </p:grpSpPr>
          <p:cxnSp>
            <p:nvCxnSpPr>
              <p:cNvPr id="551" name="Google Shape;551;p34"/>
              <p:cNvCxnSpPr/>
              <p:nvPr/>
            </p:nvCxnSpPr>
            <p:spPr>
              <a:xfrm>
                <a:off x="2118681"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52" name="Google Shape;552;p34"/>
              <p:cNvSpPr/>
              <p:nvPr/>
            </p:nvSpPr>
            <p:spPr>
              <a:xfrm>
                <a:off x="2072481" y="2563700"/>
                <a:ext cx="92400" cy="92400"/>
              </a:xfrm>
              <a:prstGeom prst="ellipse">
                <a:avLst/>
              </a:prstGeom>
              <a:solidFill>
                <a:srgbClr val="000000"/>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grpSp>
      <p:grpSp>
        <p:nvGrpSpPr>
          <p:cNvPr id="553" name="Google Shape;553;p34"/>
          <p:cNvGrpSpPr/>
          <p:nvPr/>
        </p:nvGrpSpPr>
        <p:grpSpPr>
          <a:xfrm>
            <a:off x="7901199" y="4940995"/>
            <a:ext cx="5053193" cy="4627117"/>
            <a:chOff x="2962912" y="1852850"/>
            <a:chExt cx="1894924" cy="1735147"/>
          </a:xfrm>
        </p:grpSpPr>
        <p:sp>
          <p:nvSpPr>
            <p:cNvPr id="554" name="Google Shape;554;p34"/>
            <p:cNvSpPr/>
            <p:nvPr/>
          </p:nvSpPr>
          <p:spPr>
            <a:xfrm>
              <a:off x="3485717" y="3079475"/>
              <a:ext cx="1294800" cy="133500"/>
            </a:xfrm>
            <a:prstGeom prst="rect">
              <a:avLst/>
            </a:prstGeom>
            <a:solidFill>
              <a:srgbClr val="E7007A"/>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555" name="Google Shape;555;p34"/>
            <p:cNvSpPr txBox="1"/>
            <p:nvPr/>
          </p:nvSpPr>
          <p:spPr>
            <a:xfrm>
              <a:off x="2962912" y="3216597"/>
              <a:ext cx="1094100" cy="371400"/>
            </a:xfrm>
            <a:prstGeom prst="rect">
              <a:avLst/>
            </a:prstGeom>
            <a:noFill/>
            <a:ln>
              <a:noFill/>
            </a:ln>
          </p:spPr>
          <p:txBody>
            <a:bodyPr anchorCtr="0" anchor="t" bIns="243800" lIns="243800" spcFirstLastPara="1" rIns="243800" wrap="square" tIns="243800">
              <a:noAutofit/>
            </a:bodyPr>
            <a:lstStyle/>
            <a:p>
              <a:pPr indent="0" lvl="0" marL="0" rtl="0" algn="ctr">
                <a:lnSpc>
                  <a:spcPct val="115000"/>
                </a:lnSpc>
                <a:spcBef>
                  <a:spcPts val="0"/>
                </a:spcBef>
                <a:spcAft>
                  <a:spcPts val="4300"/>
                </a:spcAft>
                <a:buNone/>
              </a:pPr>
              <a:r>
                <a:rPr b="1" lang="en-US" sz="3200">
                  <a:latin typeface="Roboto"/>
                  <a:ea typeface="Roboto"/>
                  <a:cs typeface="Roboto"/>
                  <a:sym typeface="Roboto"/>
                </a:rPr>
                <a:t>Shell on Kusama</a:t>
              </a:r>
              <a:endParaRPr b="1" sz="3200">
                <a:latin typeface="Roboto"/>
                <a:ea typeface="Roboto"/>
                <a:cs typeface="Roboto"/>
                <a:sym typeface="Roboto"/>
              </a:endParaRPr>
            </a:p>
          </p:txBody>
        </p:sp>
        <p:sp>
          <p:nvSpPr>
            <p:cNvPr id="556" name="Google Shape;556;p34"/>
            <p:cNvSpPr txBox="1"/>
            <p:nvPr/>
          </p:nvSpPr>
          <p:spPr>
            <a:xfrm>
              <a:off x="3174836" y="1852850"/>
              <a:ext cx="1683000" cy="943800"/>
            </a:xfrm>
            <a:prstGeom prst="rect">
              <a:avLst/>
            </a:prstGeom>
            <a:noFill/>
            <a:ln>
              <a:noFill/>
            </a:ln>
          </p:spPr>
          <p:txBody>
            <a:bodyPr anchorCtr="0" anchor="t" bIns="243800" lIns="243800" spcFirstLastPara="1" rIns="243800" wrap="square" tIns="243800">
              <a:noAutofit/>
            </a:bodyPr>
            <a:lstStyle/>
            <a:p>
              <a:pPr indent="-361950" lvl="0" marL="457200" rtl="0" algn="l">
                <a:spcBef>
                  <a:spcPts val="0"/>
                </a:spcBef>
                <a:spcAft>
                  <a:spcPts val="0"/>
                </a:spcAft>
                <a:buSzPts val="2100"/>
                <a:buFont typeface="Roboto"/>
                <a:buChar char="●"/>
              </a:pPr>
              <a:r>
                <a:rPr lang="en-US" sz="2100">
                  <a:latin typeface="Roboto"/>
                  <a:ea typeface="Roboto"/>
                  <a:cs typeface="Roboto"/>
                  <a:sym typeface="Roboto"/>
                </a:rPr>
                <a:t>12pm: Watch upgrade</a:t>
              </a:r>
              <a:endParaRPr sz="2100">
                <a:latin typeface="Roboto"/>
                <a:ea typeface="Roboto"/>
                <a:cs typeface="Roboto"/>
                <a:sym typeface="Roboto"/>
              </a:endParaRPr>
            </a:p>
            <a:p>
              <a:pPr indent="-361950" lvl="0" marL="457200" rtl="0" algn="l">
                <a:spcBef>
                  <a:spcPts val="0"/>
                </a:spcBef>
                <a:spcAft>
                  <a:spcPts val="0"/>
                </a:spcAft>
                <a:buSzPts val="2100"/>
                <a:buFont typeface="Roboto"/>
                <a:buChar char="●"/>
              </a:pPr>
              <a:r>
                <a:rPr lang="en-US" sz="2100">
                  <a:latin typeface="Roboto"/>
                  <a:ea typeface="Roboto"/>
                  <a:cs typeface="Roboto"/>
                  <a:sym typeface="Roboto"/>
                </a:rPr>
                <a:t>12:01pm: Long breath out</a:t>
              </a:r>
              <a:endParaRPr sz="2100">
                <a:latin typeface="Roboto"/>
                <a:ea typeface="Roboto"/>
                <a:cs typeface="Roboto"/>
                <a:sym typeface="Roboto"/>
              </a:endParaRPr>
            </a:p>
            <a:p>
              <a:pPr indent="-361950" lvl="0" marL="457200" rtl="0" algn="l">
                <a:spcBef>
                  <a:spcPts val="0"/>
                </a:spcBef>
                <a:spcAft>
                  <a:spcPts val="0"/>
                </a:spcAft>
                <a:buSzPts val="2100"/>
                <a:buFont typeface="Roboto"/>
                <a:buChar char="●"/>
              </a:pPr>
              <a:r>
                <a:rPr lang="en-US" sz="2100">
                  <a:latin typeface="Roboto"/>
                  <a:ea typeface="Roboto"/>
                  <a:cs typeface="Roboto"/>
                  <a:sym typeface="Roboto"/>
                </a:rPr>
                <a:t>1pm: Launch Shell</a:t>
              </a:r>
              <a:endParaRPr sz="2100">
                <a:latin typeface="Roboto"/>
                <a:ea typeface="Roboto"/>
                <a:cs typeface="Roboto"/>
                <a:sym typeface="Roboto"/>
              </a:endParaRPr>
            </a:p>
          </p:txBody>
        </p:sp>
        <p:grpSp>
          <p:nvGrpSpPr>
            <p:cNvPr id="557" name="Google Shape;557;p34"/>
            <p:cNvGrpSpPr/>
            <p:nvPr/>
          </p:nvGrpSpPr>
          <p:grpSpPr>
            <a:xfrm>
              <a:off x="3435870" y="2800065"/>
              <a:ext cx="92400" cy="411825"/>
              <a:chOff x="845575" y="2563700"/>
              <a:chExt cx="92400" cy="411825"/>
            </a:xfrm>
          </p:grpSpPr>
          <p:sp>
            <p:nvSpPr>
              <p:cNvPr id="558" name="Google Shape;558;p34"/>
              <p:cNvSpPr/>
              <p:nvPr/>
            </p:nvSpPr>
            <p:spPr>
              <a:xfrm>
                <a:off x="845575" y="2563700"/>
                <a:ext cx="92400" cy="92400"/>
              </a:xfrm>
              <a:prstGeom prst="ellipse">
                <a:avLst/>
              </a:prstGeom>
              <a:solidFill>
                <a:srgbClr val="000000"/>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cxnSp>
            <p:nvCxnSpPr>
              <p:cNvPr id="559" name="Google Shape;559;p3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560" name="Google Shape;560;p34"/>
          <p:cNvGrpSpPr/>
          <p:nvPr/>
        </p:nvGrpSpPr>
        <p:grpSpPr>
          <a:xfrm>
            <a:off x="11118429" y="6858000"/>
            <a:ext cx="5462583" cy="5192887"/>
            <a:chOff x="4169359" y="2571718"/>
            <a:chExt cx="2048443" cy="1947308"/>
          </a:xfrm>
        </p:grpSpPr>
        <p:sp>
          <p:nvSpPr>
            <p:cNvPr id="561" name="Google Shape;561;p34"/>
            <p:cNvSpPr/>
            <p:nvPr/>
          </p:nvSpPr>
          <p:spPr>
            <a:xfrm>
              <a:off x="4780421" y="3079475"/>
              <a:ext cx="1294800" cy="133500"/>
            </a:xfrm>
            <a:prstGeom prst="rect">
              <a:avLst/>
            </a:prstGeom>
            <a:solidFill>
              <a:srgbClr val="6622D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nvGrpSpPr>
            <p:cNvPr id="562" name="Google Shape;562;p34"/>
            <p:cNvGrpSpPr/>
            <p:nvPr/>
          </p:nvGrpSpPr>
          <p:grpSpPr>
            <a:xfrm rot="10800000">
              <a:off x="4737413" y="3079467"/>
              <a:ext cx="92400" cy="411825"/>
              <a:chOff x="2070100" y="2563700"/>
              <a:chExt cx="92400" cy="411825"/>
            </a:xfrm>
          </p:grpSpPr>
          <p:cxnSp>
            <p:nvCxnSpPr>
              <p:cNvPr id="563" name="Google Shape;563;p34"/>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64" name="Google Shape;564;p34"/>
              <p:cNvSpPr/>
              <p:nvPr/>
            </p:nvSpPr>
            <p:spPr>
              <a:xfrm>
                <a:off x="2070100" y="2563700"/>
                <a:ext cx="92400" cy="92400"/>
              </a:xfrm>
              <a:prstGeom prst="ellipse">
                <a:avLst/>
              </a:prstGeom>
              <a:solidFill>
                <a:srgbClr val="000000"/>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sp>
          <p:nvSpPr>
            <p:cNvPr id="565" name="Google Shape;565;p34"/>
            <p:cNvSpPr txBox="1"/>
            <p:nvPr/>
          </p:nvSpPr>
          <p:spPr>
            <a:xfrm>
              <a:off x="4169359" y="2571718"/>
              <a:ext cx="1228500" cy="371400"/>
            </a:xfrm>
            <a:prstGeom prst="rect">
              <a:avLst/>
            </a:prstGeom>
            <a:noFill/>
            <a:ln>
              <a:noFill/>
            </a:ln>
          </p:spPr>
          <p:txBody>
            <a:bodyPr anchorCtr="0" anchor="t" bIns="243800" lIns="243800" spcFirstLastPara="1" rIns="243800" wrap="square" tIns="243800">
              <a:noAutofit/>
            </a:bodyPr>
            <a:lstStyle/>
            <a:p>
              <a:pPr indent="0" lvl="0" marL="0" rtl="0" algn="ctr">
                <a:lnSpc>
                  <a:spcPct val="115000"/>
                </a:lnSpc>
                <a:spcBef>
                  <a:spcPts val="0"/>
                </a:spcBef>
                <a:spcAft>
                  <a:spcPts val="4300"/>
                </a:spcAft>
                <a:buNone/>
              </a:pPr>
              <a:r>
                <a:rPr b="1" lang="en-US" sz="3200">
                  <a:latin typeface="Roboto"/>
                  <a:ea typeface="Roboto"/>
                  <a:cs typeface="Roboto"/>
                  <a:sym typeface="Roboto"/>
                </a:rPr>
                <a:t>Auction Announcement</a:t>
              </a:r>
              <a:endParaRPr b="1" sz="3200">
                <a:latin typeface="Roboto"/>
                <a:ea typeface="Roboto"/>
                <a:cs typeface="Roboto"/>
                <a:sym typeface="Roboto"/>
              </a:endParaRPr>
            </a:p>
          </p:txBody>
        </p:sp>
        <p:sp>
          <p:nvSpPr>
            <p:cNvPr id="566" name="Google Shape;566;p34"/>
            <p:cNvSpPr txBox="1"/>
            <p:nvPr/>
          </p:nvSpPr>
          <p:spPr>
            <a:xfrm>
              <a:off x="4534802" y="3575226"/>
              <a:ext cx="1683000" cy="943800"/>
            </a:xfrm>
            <a:prstGeom prst="rect">
              <a:avLst/>
            </a:prstGeom>
            <a:noFill/>
            <a:ln>
              <a:noFill/>
            </a:ln>
          </p:spPr>
          <p:txBody>
            <a:bodyPr anchorCtr="0" anchor="t" bIns="243800" lIns="243800" spcFirstLastPara="1" rIns="243800" wrap="square" tIns="243800">
              <a:noAutofit/>
            </a:bodyPr>
            <a:lstStyle/>
            <a:p>
              <a:pPr indent="-361950" lvl="0" marL="457200" rtl="0" algn="l">
                <a:spcBef>
                  <a:spcPts val="0"/>
                </a:spcBef>
                <a:spcAft>
                  <a:spcPts val="0"/>
                </a:spcAft>
                <a:buSzPts val="2100"/>
                <a:buFont typeface="Roboto"/>
                <a:buChar char="●"/>
              </a:pPr>
              <a:r>
                <a:rPr lang="en-US" sz="2100">
                  <a:latin typeface="Roboto"/>
                  <a:ea typeface="Roboto"/>
                  <a:cs typeface="Roboto"/>
                  <a:sym typeface="Roboto"/>
                </a:rPr>
                <a:t>Publish auction timetable (and start implicit 1 week countdown to first auction)</a:t>
              </a:r>
              <a:endParaRPr sz="2100">
                <a:latin typeface="Roboto"/>
                <a:ea typeface="Roboto"/>
                <a:cs typeface="Roboto"/>
                <a:sym typeface="Roboto"/>
              </a:endParaRPr>
            </a:p>
          </p:txBody>
        </p:sp>
      </p:grpSp>
      <p:grpSp>
        <p:nvGrpSpPr>
          <p:cNvPr id="567" name="Google Shape;567;p34"/>
          <p:cNvGrpSpPr/>
          <p:nvPr/>
        </p:nvGrpSpPr>
        <p:grpSpPr>
          <a:xfrm>
            <a:off x="16083918" y="7466932"/>
            <a:ext cx="3569462" cy="1101108"/>
            <a:chOff x="6031394" y="2800065"/>
            <a:chExt cx="1338531" cy="412910"/>
          </a:xfrm>
        </p:grpSpPr>
        <p:sp>
          <p:nvSpPr>
            <p:cNvPr id="568" name="Google Shape;568;p34"/>
            <p:cNvSpPr/>
            <p:nvPr/>
          </p:nvSpPr>
          <p:spPr>
            <a:xfrm>
              <a:off x="6075125" y="3079475"/>
              <a:ext cx="1294800" cy="133500"/>
            </a:xfrm>
            <a:prstGeom prst="rect">
              <a:avLst/>
            </a:prstGeom>
            <a:solidFill>
              <a:srgbClr val="E7007A"/>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nvGrpSpPr>
            <p:cNvPr id="569" name="Google Shape;569;p34"/>
            <p:cNvGrpSpPr/>
            <p:nvPr/>
          </p:nvGrpSpPr>
          <p:grpSpPr>
            <a:xfrm>
              <a:off x="6031394" y="2800065"/>
              <a:ext cx="92400" cy="411825"/>
              <a:chOff x="845575" y="2563700"/>
              <a:chExt cx="92400" cy="411825"/>
            </a:xfrm>
          </p:grpSpPr>
          <p:cxnSp>
            <p:nvCxnSpPr>
              <p:cNvPr id="570" name="Google Shape;570;p3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71" name="Google Shape;571;p34"/>
              <p:cNvSpPr/>
              <p:nvPr/>
            </p:nvSpPr>
            <p:spPr>
              <a:xfrm>
                <a:off x="845575" y="2563700"/>
                <a:ext cx="92400" cy="92400"/>
              </a:xfrm>
              <a:prstGeom prst="ellipse">
                <a:avLst/>
              </a:prstGeom>
              <a:solidFill>
                <a:srgbClr val="000000"/>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grpSp>
      <p:grpSp>
        <p:nvGrpSpPr>
          <p:cNvPr id="572" name="Google Shape;572;p34"/>
          <p:cNvGrpSpPr/>
          <p:nvPr/>
        </p:nvGrpSpPr>
        <p:grpSpPr>
          <a:xfrm>
            <a:off x="18677548" y="6169625"/>
            <a:ext cx="5713256" cy="3140605"/>
            <a:chOff x="7003993" y="2313580"/>
            <a:chExt cx="2142444" cy="1177712"/>
          </a:xfrm>
        </p:grpSpPr>
        <p:sp>
          <p:nvSpPr>
            <p:cNvPr id="573" name="Google Shape;573;p34"/>
            <p:cNvSpPr/>
            <p:nvPr/>
          </p:nvSpPr>
          <p:spPr>
            <a:xfrm>
              <a:off x="7369837" y="3079475"/>
              <a:ext cx="1776600" cy="133500"/>
            </a:xfrm>
            <a:prstGeom prst="rect">
              <a:avLst/>
            </a:prstGeom>
            <a:solidFill>
              <a:srgbClr val="6622D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nvGrpSpPr>
            <p:cNvPr id="574" name="Google Shape;574;p34"/>
            <p:cNvGrpSpPr/>
            <p:nvPr/>
          </p:nvGrpSpPr>
          <p:grpSpPr>
            <a:xfrm rot="10800000">
              <a:off x="7328221" y="3079467"/>
              <a:ext cx="92400" cy="411825"/>
              <a:chOff x="2070100" y="2563700"/>
              <a:chExt cx="92400" cy="411825"/>
            </a:xfrm>
          </p:grpSpPr>
          <p:cxnSp>
            <p:nvCxnSpPr>
              <p:cNvPr id="575" name="Google Shape;575;p34"/>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76" name="Google Shape;576;p34"/>
              <p:cNvSpPr/>
              <p:nvPr/>
            </p:nvSpPr>
            <p:spPr>
              <a:xfrm>
                <a:off x="2070100" y="2563700"/>
                <a:ext cx="92400" cy="92400"/>
              </a:xfrm>
              <a:prstGeom prst="ellipse">
                <a:avLst/>
              </a:prstGeom>
              <a:solidFill>
                <a:srgbClr val="000000"/>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sp>
          <p:nvSpPr>
            <p:cNvPr id="577" name="Google Shape;577;p34"/>
            <p:cNvSpPr txBox="1"/>
            <p:nvPr/>
          </p:nvSpPr>
          <p:spPr>
            <a:xfrm>
              <a:off x="7003993" y="2313580"/>
              <a:ext cx="1066200" cy="371400"/>
            </a:xfrm>
            <a:prstGeom prst="rect">
              <a:avLst/>
            </a:prstGeom>
            <a:noFill/>
            <a:ln>
              <a:noFill/>
            </a:ln>
          </p:spPr>
          <p:txBody>
            <a:bodyPr anchorCtr="0" anchor="t" bIns="243800" lIns="243800" spcFirstLastPara="1" rIns="243800" wrap="square" tIns="243800">
              <a:noAutofit/>
            </a:bodyPr>
            <a:lstStyle/>
            <a:p>
              <a:pPr indent="0" lvl="0" marL="0" rtl="0" algn="ctr">
                <a:lnSpc>
                  <a:spcPct val="115000"/>
                </a:lnSpc>
                <a:spcBef>
                  <a:spcPts val="0"/>
                </a:spcBef>
                <a:spcAft>
                  <a:spcPts val="4300"/>
                </a:spcAft>
                <a:buNone/>
              </a:pPr>
              <a:r>
                <a:rPr b="1" lang="en-US" sz="3200">
                  <a:latin typeface="Roboto"/>
                  <a:ea typeface="Roboto"/>
                  <a:cs typeface="Roboto"/>
                  <a:sym typeface="Roboto"/>
                </a:rPr>
                <a:t>Begin First Auction On Kusama</a:t>
              </a:r>
              <a:endParaRPr b="1" sz="3200">
                <a:latin typeface="Roboto"/>
                <a:ea typeface="Roboto"/>
                <a:cs typeface="Roboto"/>
                <a:sym typeface="Roboto"/>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35"/>
          <p:cNvSpPr txBox="1"/>
          <p:nvPr>
            <p:ph type="title"/>
          </p:nvPr>
        </p:nvSpPr>
        <p:spPr>
          <a:xfrm>
            <a:off x="7765950" y="6162550"/>
            <a:ext cx="9852300" cy="3000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Auction Dates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6" name="Shape 586"/>
        <p:cNvGrpSpPr/>
        <p:nvPr/>
      </p:nvGrpSpPr>
      <p:grpSpPr>
        <a:xfrm>
          <a:off x="0" y="0"/>
          <a:ext cx="0" cy="0"/>
          <a:chOff x="0" y="0"/>
          <a:chExt cx="0" cy="0"/>
        </a:xfrm>
      </p:grpSpPr>
      <p:sp>
        <p:nvSpPr>
          <p:cNvPr id="587" name="Google Shape;587;p36"/>
          <p:cNvSpPr txBox="1"/>
          <p:nvPr/>
        </p:nvSpPr>
        <p:spPr>
          <a:xfrm>
            <a:off x="23742650" y="13212763"/>
            <a:ext cx="297000" cy="254100"/>
          </a:xfrm>
          <a:prstGeom prst="rect">
            <a:avLst/>
          </a:prstGeom>
          <a:noFill/>
          <a:ln cap="flat" cmpd="sng" w="9525">
            <a:solidFill>
              <a:srgbClr val="000000"/>
            </a:solidFill>
            <a:prstDash val="solid"/>
            <a:round/>
            <a:headEnd len="sm" w="sm" type="none"/>
            <a:tailEnd len="sm" w="sm" type="none"/>
          </a:ln>
        </p:spPr>
        <p:txBody>
          <a:bodyPr anchorCtr="0" anchor="b" bIns="50800" lIns="50800" spcFirstLastPara="1" rIns="50800" wrap="square" tIns="50800">
            <a:spAutoFit/>
          </a:bodyPr>
          <a:lstStyle/>
          <a:p>
            <a:pPr indent="0" lvl="0" marL="0" marR="0" rtl="0" algn="ctr">
              <a:lnSpc>
                <a:spcPct val="100000"/>
              </a:lnSpc>
              <a:spcBef>
                <a:spcPts val="0"/>
              </a:spcBef>
              <a:spcAft>
                <a:spcPts val="0"/>
              </a:spcAft>
              <a:buClr>
                <a:schemeClr val="lt1"/>
              </a:buClr>
              <a:buSzPts val="100"/>
              <a:buFont typeface="Helvetica Neue"/>
              <a:buNone/>
            </a:pPr>
            <a:fld id="{00000000-1234-1234-1234-123412341234}" type="slidenum">
              <a:rPr b="0" i="0" lang="en-US" sz="100" u="none">
                <a:solidFill>
                  <a:schemeClr val="lt1"/>
                </a:solidFill>
                <a:latin typeface="Helvetica Neue"/>
                <a:ea typeface="Helvetica Neue"/>
                <a:cs typeface="Helvetica Neue"/>
                <a:sym typeface="Helvetica Neue"/>
              </a:rPr>
              <a:t>‹#›</a:t>
            </a:fld>
            <a:endParaRPr/>
          </a:p>
        </p:txBody>
      </p:sp>
      <p:sp>
        <p:nvSpPr>
          <p:cNvPr id="588" name="Google Shape;588;p36"/>
          <p:cNvSpPr txBox="1"/>
          <p:nvPr/>
        </p:nvSpPr>
        <p:spPr>
          <a:xfrm>
            <a:off x="1073150" y="1514475"/>
            <a:ext cx="10631100" cy="30579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6200"/>
              <a:buFont typeface="Helvetica Neue"/>
              <a:buNone/>
            </a:pPr>
            <a:r>
              <a:rPr b="1" lang="en-US" sz="9600">
                <a:latin typeface="Helvetica Neue"/>
                <a:ea typeface="Helvetica Neue"/>
                <a:cs typeface="Helvetica Neue"/>
                <a:sym typeface="Helvetica Neue"/>
              </a:rPr>
              <a:t>Auction Length on Kusama</a:t>
            </a:r>
            <a:endParaRPr sz="9600"/>
          </a:p>
        </p:txBody>
      </p:sp>
      <p:graphicFrame>
        <p:nvGraphicFramePr>
          <p:cNvPr id="589" name="Google Shape;589;p36"/>
          <p:cNvGraphicFramePr/>
          <p:nvPr/>
        </p:nvGraphicFramePr>
        <p:xfrm>
          <a:off x="831200" y="7696200"/>
          <a:ext cx="3000000" cy="3000000"/>
        </p:xfrm>
        <a:graphic>
          <a:graphicData uri="http://schemas.openxmlformats.org/drawingml/2006/table">
            <a:tbl>
              <a:tblPr>
                <a:noFill/>
                <a:tableStyleId>{EA2C8475-5537-458F-95A5-A0B815E64BFB}</a:tableStyleId>
              </a:tblPr>
              <a:tblGrid>
                <a:gridCol w="12271550"/>
                <a:gridCol w="9631925"/>
              </a:tblGrid>
              <a:tr h="2013125">
                <a:tc>
                  <a:txBody>
                    <a:bodyPr/>
                    <a:lstStyle/>
                    <a:p>
                      <a:pPr indent="0" lvl="0" marL="0" rtl="0" algn="ctr">
                        <a:spcBef>
                          <a:spcPts val="0"/>
                        </a:spcBef>
                        <a:spcAft>
                          <a:spcPts val="0"/>
                        </a:spcAft>
                        <a:buNone/>
                      </a:pPr>
                      <a:r>
                        <a:rPr lang="en-US" sz="8000">
                          <a:solidFill>
                            <a:srgbClr val="FFFFFF"/>
                          </a:solidFill>
                          <a:latin typeface="Roboto Light"/>
                          <a:ea typeface="Roboto Light"/>
                          <a:cs typeface="Roboto Light"/>
                          <a:sym typeface="Roboto Light"/>
                        </a:rPr>
                        <a:t>Opening Period</a:t>
                      </a:r>
                      <a:endParaRPr sz="8000">
                        <a:solidFill>
                          <a:srgbClr val="FFFFFF"/>
                        </a:solidFill>
                        <a:latin typeface="Roboto Light"/>
                        <a:ea typeface="Roboto Light"/>
                        <a:cs typeface="Roboto Light"/>
                        <a:sym typeface="Roboto Light"/>
                      </a:endParaRPr>
                    </a:p>
                  </a:txBody>
                  <a:tcPr marT="243800" marB="243800" marR="243800" marL="2438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6622D1"/>
                    </a:solidFill>
                  </a:tcPr>
                </a:tc>
                <a:tc>
                  <a:txBody>
                    <a:bodyPr/>
                    <a:lstStyle/>
                    <a:p>
                      <a:pPr indent="0" lvl="0" marL="0" rtl="0" algn="ctr">
                        <a:spcBef>
                          <a:spcPts val="0"/>
                        </a:spcBef>
                        <a:spcAft>
                          <a:spcPts val="0"/>
                        </a:spcAft>
                        <a:buNone/>
                      </a:pPr>
                      <a:r>
                        <a:rPr lang="en-US" sz="8000">
                          <a:latin typeface="Roboto Light"/>
                          <a:ea typeface="Roboto Light"/>
                          <a:cs typeface="Roboto Light"/>
                          <a:sym typeface="Roboto Light"/>
                        </a:rPr>
                        <a:t>Ending Period</a:t>
                      </a:r>
                      <a:endParaRPr sz="8000">
                        <a:latin typeface="Roboto Light"/>
                        <a:ea typeface="Roboto Light"/>
                        <a:cs typeface="Roboto Light"/>
                        <a:sym typeface="Roboto Light"/>
                      </a:endParaRPr>
                    </a:p>
                  </a:txBody>
                  <a:tcPr marT="243800" marB="243800" marR="243800" marL="2438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E7007A"/>
                    </a:solidFill>
                  </a:tcPr>
                </a:tc>
              </a:tr>
            </a:tbl>
          </a:graphicData>
        </a:graphic>
      </p:graphicFrame>
      <p:sp>
        <p:nvSpPr>
          <p:cNvPr id="590" name="Google Shape;590;p36"/>
          <p:cNvSpPr/>
          <p:nvPr/>
        </p:nvSpPr>
        <p:spPr>
          <a:xfrm>
            <a:off x="10648434" y="6829830"/>
            <a:ext cx="632700" cy="632700"/>
          </a:xfrm>
          <a:prstGeom prst="rect">
            <a:avLst/>
          </a:prstGeom>
          <a:solidFill>
            <a:srgbClr val="6622D1"/>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591" name="Google Shape;591;p36"/>
          <p:cNvSpPr/>
          <p:nvPr/>
        </p:nvSpPr>
        <p:spPr>
          <a:xfrm>
            <a:off x="11466538" y="6829830"/>
            <a:ext cx="632700" cy="632700"/>
          </a:xfrm>
          <a:prstGeom prst="rect">
            <a:avLst/>
          </a:prstGeom>
          <a:solidFill>
            <a:srgbClr val="6622D1"/>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592" name="Google Shape;592;p36"/>
          <p:cNvSpPr/>
          <p:nvPr/>
        </p:nvSpPr>
        <p:spPr>
          <a:xfrm>
            <a:off x="12284642" y="6829830"/>
            <a:ext cx="632700" cy="632700"/>
          </a:xfrm>
          <a:prstGeom prst="rect">
            <a:avLst/>
          </a:prstGeom>
          <a:solidFill>
            <a:srgbClr val="6622D1"/>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593" name="Google Shape;593;p36"/>
          <p:cNvSpPr/>
          <p:nvPr/>
        </p:nvSpPr>
        <p:spPr>
          <a:xfrm>
            <a:off x="13102746" y="6829830"/>
            <a:ext cx="632700" cy="632700"/>
          </a:xfrm>
          <a:prstGeom prst="rect">
            <a:avLst/>
          </a:prstGeom>
          <a:solidFill>
            <a:srgbClr val="E7007A"/>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594" name="Google Shape;594;p36"/>
          <p:cNvSpPr/>
          <p:nvPr/>
        </p:nvSpPr>
        <p:spPr>
          <a:xfrm>
            <a:off x="13920850" y="6829830"/>
            <a:ext cx="632700" cy="632700"/>
          </a:xfrm>
          <a:prstGeom prst="rect">
            <a:avLst/>
          </a:prstGeom>
          <a:solidFill>
            <a:srgbClr val="E7007A"/>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595" name="Google Shape;595;p36"/>
          <p:cNvSpPr/>
          <p:nvPr/>
        </p:nvSpPr>
        <p:spPr>
          <a:xfrm>
            <a:off x="14738954" y="6829830"/>
            <a:ext cx="632700" cy="632700"/>
          </a:xfrm>
          <a:prstGeom prst="rect">
            <a:avLst/>
          </a:prstGeom>
          <a:solidFill>
            <a:srgbClr val="E7007A"/>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596" name="Google Shape;596;p36"/>
          <p:cNvSpPr/>
          <p:nvPr/>
        </p:nvSpPr>
        <p:spPr>
          <a:xfrm>
            <a:off x="15557058" y="6829830"/>
            <a:ext cx="632700" cy="632700"/>
          </a:xfrm>
          <a:prstGeom prst="rect">
            <a:avLst/>
          </a:prstGeom>
          <a:solidFill>
            <a:srgbClr val="E7007A"/>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597" name="Google Shape;597;p36"/>
          <p:cNvSpPr/>
          <p:nvPr/>
        </p:nvSpPr>
        <p:spPr>
          <a:xfrm>
            <a:off x="16375162" y="6829830"/>
            <a:ext cx="632700" cy="632700"/>
          </a:xfrm>
          <a:prstGeom prst="rect">
            <a:avLst/>
          </a:prstGeom>
          <a:solidFill>
            <a:srgbClr val="E7007A"/>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598" name="Google Shape;598;p36"/>
          <p:cNvSpPr/>
          <p:nvPr/>
        </p:nvSpPr>
        <p:spPr>
          <a:xfrm>
            <a:off x="17193266" y="6829830"/>
            <a:ext cx="632700" cy="632700"/>
          </a:xfrm>
          <a:prstGeom prst="rect">
            <a:avLst/>
          </a:prstGeom>
          <a:solidFill>
            <a:srgbClr val="E7007A"/>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599" name="Google Shape;599;p36"/>
          <p:cNvSpPr/>
          <p:nvPr/>
        </p:nvSpPr>
        <p:spPr>
          <a:xfrm>
            <a:off x="18011370" y="6829830"/>
            <a:ext cx="632700" cy="632700"/>
          </a:xfrm>
          <a:prstGeom prst="rect">
            <a:avLst/>
          </a:prstGeom>
          <a:solidFill>
            <a:srgbClr val="E7007A"/>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600" name="Google Shape;600;p36"/>
          <p:cNvSpPr/>
          <p:nvPr/>
        </p:nvSpPr>
        <p:spPr>
          <a:xfrm>
            <a:off x="18829474" y="6829830"/>
            <a:ext cx="632700" cy="632700"/>
          </a:xfrm>
          <a:prstGeom prst="rect">
            <a:avLst/>
          </a:prstGeom>
          <a:solidFill>
            <a:srgbClr val="E7007A"/>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601" name="Google Shape;601;p36"/>
          <p:cNvSpPr/>
          <p:nvPr/>
        </p:nvSpPr>
        <p:spPr>
          <a:xfrm>
            <a:off x="19647578" y="6829830"/>
            <a:ext cx="632700" cy="632700"/>
          </a:xfrm>
          <a:prstGeom prst="rect">
            <a:avLst/>
          </a:prstGeom>
          <a:solidFill>
            <a:srgbClr val="E7007A"/>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602" name="Google Shape;602;p36"/>
          <p:cNvSpPr/>
          <p:nvPr/>
        </p:nvSpPr>
        <p:spPr>
          <a:xfrm>
            <a:off x="20465682" y="6829830"/>
            <a:ext cx="632700" cy="632700"/>
          </a:xfrm>
          <a:prstGeom prst="rect">
            <a:avLst/>
          </a:prstGeom>
          <a:solidFill>
            <a:srgbClr val="E7007A"/>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603" name="Google Shape;603;p36"/>
          <p:cNvSpPr/>
          <p:nvPr/>
        </p:nvSpPr>
        <p:spPr>
          <a:xfrm>
            <a:off x="21283786" y="6829830"/>
            <a:ext cx="632700" cy="632700"/>
          </a:xfrm>
          <a:prstGeom prst="rect">
            <a:avLst/>
          </a:prstGeom>
          <a:solidFill>
            <a:srgbClr val="E7007A"/>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604" name="Google Shape;604;p36"/>
          <p:cNvSpPr/>
          <p:nvPr/>
        </p:nvSpPr>
        <p:spPr>
          <a:xfrm>
            <a:off x="22101890" y="6829830"/>
            <a:ext cx="632700" cy="632700"/>
          </a:xfrm>
          <a:prstGeom prst="rect">
            <a:avLst/>
          </a:prstGeom>
          <a:solidFill>
            <a:srgbClr val="E7007A"/>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605" name="Google Shape;605;p36"/>
          <p:cNvSpPr/>
          <p:nvPr/>
        </p:nvSpPr>
        <p:spPr>
          <a:xfrm>
            <a:off x="831186" y="6829830"/>
            <a:ext cx="632700" cy="632700"/>
          </a:xfrm>
          <a:prstGeom prst="rect">
            <a:avLst/>
          </a:prstGeom>
          <a:solidFill>
            <a:srgbClr val="6622D1"/>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606" name="Google Shape;606;p36"/>
          <p:cNvSpPr/>
          <p:nvPr/>
        </p:nvSpPr>
        <p:spPr>
          <a:xfrm>
            <a:off x="1649290" y="6829830"/>
            <a:ext cx="632700" cy="632700"/>
          </a:xfrm>
          <a:prstGeom prst="rect">
            <a:avLst/>
          </a:prstGeom>
          <a:solidFill>
            <a:srgbClr val="6622D1"/>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607" name="Google Shape;607;p36"/>
          <p:cNvSpPr/>
          <p:nvPr/>
        </p:nvSpPr>
        <p:spPr>
          <a:xfrm>
            <a:off x="2467394" y="6829830"/>
            <a:ext cx="632700" cy="632700"/>
          </a:xfrm>
          <a:prstGeom prst="rect">
            <a:avLst/>
          </a:prstGeom>
          <a:solidFill>
            <a:srgbClr val="6622D1"/>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608" name="Google Shape;608;p36"/>
          <p:cNvSpPr/>
          <p:nvPr/>
        </p:nvSpPr>
        <p:spPr>
          <a:xfrm>
            <a:off x="3285498" y="6829830"/>
            <a:ext cx="632700" cy="632700"/>
          </a:xfrm>
          <a:prstGeom prst="rect">
            <a:avLst/>
          </a:prstGeom>
          <a:solidFill>
            <a:srgbClr val="6622D1"/>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609" name="Google Shape;609;p36"/>
          <p:cNvSpPr/>
          <p:nvPr/>
        </p:nvSpPr>
        <p:spPr>
          <a:xfrm>
            <a:off x="4103602" y="6829830"/>
            <a:ext cx="632700" cy="632700"/>
          </a:xfrm>
          <a:prstGeom prst="rect">
            <a:avLst/>
          </a:prstGeom>
          <a:solidFill>
            <a:srgbClr val="6622D1"/>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610" name="Google Shape;610;p36"/>
          <p:cNvSpPr/>
          <p:nvPr/>
        </p:nvSpPr>
        <p:spPr>
          <a:xfrm>
            <a:off x="4921706" y="6829830"/>
            <a:ext cx="632700" cy="632700"/>
          </a:xfrm>
          <a:prstGeom prst="rect">
            <a:avLst/>
          </a:prstGeom>
          <a:solidFill>
            <a:srgbClr val="6622D1"/>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611" name="Google Shape;611;p36"/>
          <p:cNvSpPr/>
          <p:nvPr/>
        </p:nvSpPr>
        <p:spPr>
          <a:xfrm>
            <a:off x="5739810" y="6829830"/>
            <a:ext cx="632700" cy="632700"/>
          </a:xfrm>
          <a:prstGeom prst="rect">
            <a:avLst/>
          </a:prstGeom>
          <a:solidFill>
            <a:srgbClr val="6622D1"/>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612" name="Google Shape;612;p36"/>
          <p:cNvSpPr/>
          <p:nvPr/>
        </p:nvSpPr>
        <p:spPr>
          <a:xfrm>
            <a:off x="6557914" y="6829830"/>
            <a:ext cx="632700" cy="632700"/>
          </a:xfrm>
          <a:prstGeom prst="rect">
            <a:avLst/>
          </a:prstGeom>
          <a:solidFill>
            <a:srgbClr val="6622D1"/>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613" name="Google Shape;613;p36"/>
          <p:cNvSpPr/>
          <p:nvPr/>
        </p:nvSpPr>
        <p:spPr>
          <a:xfrm>
            <a:off x="7376018" y="6829830"/>
            <a:ext cx="632700" cy="632700"/>
          </a:xfrm>
          <a:prstGeom prst="rect">
            <a:avLst/>
          </a:prstGeom>
          <a:solidFill>
            <a:srgbClr val="6622D1"/>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614" name="Google Shape;614;p36"/>
          <p:cNvSpPr/>
          <p:nvPr/>
        </p:nvSpPr>
        <p:spPr>
          <a:xfrm>
            <a:off x="8194122" y="6829830"/>
            <a:ext cx="632700" cy="632700"/>
          </a:xfrm>
          <a:prstGeom prst="rect">
            <a:avLst/>
          </a:prstGeom>
          <a:solidFill>
            <a:srgbClr val="6622D1"/>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615" name="Google Shape;615;p36"/>
          <p:cNvSpPr/>
          <p:nvPr/>
        </p:nvSpPr>
        <p:spPr>
          <a:xfrm>
            <a:off x="9012226" y="6829830"/>
            <a:ext cx="632700" cy="632700"/>
          </a:xfrm>
          <a:prstGeom prst="rect">
            <a:avLst/>
          </a:prstGeom>
          <a:solidFill>
            <a:srgbClr val="6622D1"/>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616" name="Google Shape;616;p36"/>
          <p:cNvSpPr/>
          <p:nvPr/>
        </p:nvSpPr>
        <p:spPr>
          <a:xfrm>
            <a:off x="9830330" y="6829830"/>
            <a:ext cx="632700" cy="632700"/>
          </a:xfrm>
          <a:prstGeom prst="rect">
            <a:avLst/>
          </a:prstGeom>
          <a:solidFill>
            <a:srgbClr val="6622D1"/>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617" name="Google Shape;617;p36"/>
          <p:cNvSpPr txBox="1"/>
          <p:nvPr/>
        </p:nvSpPr>
        <p:spPr>
          <a:xfrm>
            <a:off x="1558725" y="9943000"/>
            <a:ext cx="10631100" cy="8415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6200"/>
              <a:buFont typeface="Helvetica Neue"/>
              <a:buNone/>
            </a:pPr>
            <a:r>
              <a:rPr b="1" lang="en-US" sz="4800">
                <a:latin typeface="Helvetica Neue"/>
                <a:ea typeface="Helvetica Neue"/>
                <a:cs typeface="Helvetica Neue"/>
                <a:sym typeface="Helvetica Neue"/>
              </a:rPr>
              <a:t>4 Days</a:t>
            </a:r>
            <a:endParaRPr sz="4800"/>
          </a:p>
        </p:txBody>
      </p:sp>
      <p:sp>
        <p:nvSpPr>
          <p:cNvPr id="618" name="Google Shape;618;p36"/>
          <p:cNvSpPr txBox="1"/>
          <p:nvPr/>
        </p:nvSpPr>
        <p:spPr>
          <a:xfrm>
            <a:off x="12194075" y="10076075"/>
            <a:ext cx="10631100" cy="8415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6200"/>
              <a:buFont typeface="Helvetica Neue"/>
              <a:buNone/>
            </a:pPr>
            <a:r>
              <a:rPr b="1" lang="en-US" sz="4800">
                <a:latin typeface="Helvetica Neue"/>
                <a:ea typeface="Helvetica Neue"/>
                <a:cs typeface="Helvetica Neue"/>
                <a:sym typeface="Helvetica Neue"/>
              </a:rPr>
              <a:t>3</a:t>
            </a:r>
            <a:r>
              <a:rPr b="1" lang="en-US" sz="4800">
                <a:latin typeface="Helvetica Neue"/>
                <a:ea typeface="Helvetica Neue"/>
                <a:cs typeface="Helvetica Neue"/>
                <a:sym typeface="Helvetica Neue"/>
              </a:rPr>
              <a:t> Days</a:t>
            </a:r>
            <a:endParaRPr sz="4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2" name="Shape 622"/>
        <p:cNvGrpSpPr/>
        <p:nvPr/>
      </p:nvGrpSpPr>
      <p:grpSpPr>
        <a:xfrm>
          <a:off x="0" y="0"/>
          <a:ext cx="0" cy="0"/>
          <a:chOff x="0" y="0"/>
          <a:chExt cx="0" cy="0"/>
        </a:xfrm>
      </p:grpSpPr>
      <p:sp>
        <p:nvSpPr>
          <p:cNvPr id="623" name="Google Shape;623;p37"/>
          <p:cNvSpPr txBox="1"/>
          <p:nvPr/>
        </p:nvSpPr>
        <p:spPr>
          <a:xfrm>
            <a:off x="23742650" y="13212763"/>
            <a:ext cx="297000" cy="254100"/>
          </a:xfrm>
          <a:prstGeom prst="rect">
            <a:avLst/>
          </a:prstGeom>
          <a:noFill/>
          <a:ln>
            <a:noFill/>
          </a:ln>
        </p:spPr>
        <p:txBody>
          <a:bodyPr anchorCtr="0" anchor="b" bIns="50800" lIns="50800" spcFirstLastPara="1" rIns="50800" wrap="square" tIns="50800">
            <a:spAutoFit/>
          </a:bodyPr>
          <a:lstStyle/>
          <a:p>
            <a:pPr indent="0" lvl="0" marL="0" marR="0" rtl="0" algn="ctr">
              <a:lnSpc>
                <a:spcPct val="100000"/>
              </a:lnSpc>
              <a:spcBef>
                <a:spcPts val="0"/>
              </a:spcBef>
              <a:spcAft>
                <a:spcPts val="0"/>
              </a:spcAft>
              <a:buClr>
                <a:schemeClr val="lt1"/>
              </a:buClr>
              <a:buSzPts val="100"/>
              <a:buFont typeface="Helvetica Neue"/>
              <a:buNone/>
            </a:pPr>
            <a:fld id="{00000000-1234-1234-1234-123412341234}" type="slidenum">
              <a:rPr b="0" i="0" lang="en-US" sz="100" u="none" cap="none" strike="noStrike">
                <a:solidFill>
                  <a:schemeClr val="lt1"/>
                </a:solidFill>
                <a:latin typeface="Helvetica Neue"/>
                <a:ea typeface="Helvetica Neue"/>
                <a:cs typeface="Helvetica Neue"/>
                <a:sym typeface="Helvetica Neue"/>
              </a:rPr>
              <a:t>‹#›</a:t>
            </a:fld>
            <a:endParaRPr/>
          </a:p>
        </p:txBody>
      </p:sp>
      <p:sp>
        <p:nvSpPr>
          <p:cNvPr id="624" name="Google Shape;624;p37"/>
          <p:cNvSpPr txBox="1"/>
          <p:nvPr/>
        </p:nvSpPr>
        <p:spPr>
          <a:xfrm>
            <a:off x="1189037" y="4265612"/>
            <a:ext cx="5886300" cy="2798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chemeClr val="lt1"/>
              </a:buClr>
              <a:buSzPts val="2400"/>
              <a:buFont typeface="Helvetica Neue"/>
              <a:buNone/>
            </a:pPr>
            <a:r>
              <a:rPr b="0" i="0" lang="en-US" sz="2400" u="none">
                <a:solidFill>
                  <a:schemeClr val="lt1"/>
                </a:solidFill>
                <a:latin typeface="Helvetica Neue"/>
                <a:ea typeface="Helvetica Neue"/>
                <a:cs typeface="Helvetica Neue"/>
                <a:sym typeface="Helvetica Neue"/>
              </a:rPr>
              <a:t>Lorem ipsum dolor sit amet, consectetur adipiscing elit, sed do eiusmod tempor incididunt ut labore et dolore magna aliqua. Ut enim ad minim veniam, quis nostrud exercitation ullamco laboris nisi ut aliquip ex ea commodo consequat. </a:t>
            </a:r>
            <a:br>
              <a:rPr b="0" i="0" lang="en-US" sz="2400" u="none">
                <a:solidFill>
                  <a:srgbClr val="5E5E5E"/>
                </a:solidFill>
                <a:latin typeface="Helvetica Neue"/>
                <a:ea typeface="Helvetica Neue"/>
                <a:cs typeface="Helvetica Neue"/>
                <a:sym typeface="Helvetica Neue"/>
              </a:rPr>
            </a:br>
            <a:endParaRPr/>
          </a:p>
        </p:txBody>
      </p:sp>
      <p:grpSp>
        <p:nvGrpSpPr>
          <p:cNvPr id="625" name="Google Shape;625;p37"/>
          <p:cNvGrpSpPr/>
          <p:nvPr/>
        </p:nvGrpSpPr>
        <p:grpSpPr>
          <a:xfrm>
            <a:off x="11650700" y="3221037"/>
            <a:ext cx="10148589" cy="8556809"/>
            <a:chOff x="142926" y="0"/>
            <a:chExt cx="10149604" cy="8555953"/>
          </a:xfrm>
        </p:grpSpPr>
        <p:sp>
          <p:nvSpPr>
            <p:cNvPr id="626" name="Google Shape;626;p37"/>
            <p:cNvSpPr txBox="1"/>
            <p:nvPr/>
          </p:nvSpPr>
          <p:spPr>
            <a:xfrm>
              <a:off x="676484" y="6812576"/>
              <a:ext cx="622500" cy="348900"/>
            </a:xfrm>
            <a:prstGeom prst="rect">
              <a:avLst/>
            </a:prstGeom>
            <a:noFill/>
            <a:ln>
              <a:noFill/>
            </a:ln>
          </p:spPr>
          <p:txBody>
            <a:bodyPr anchorCtr="0" anchor="ctr" bIns="50800" lIns="50800" spcFirstLastPara="1" rIns="50800" wrap="square" tIns="50800">
              <a:spAutoFit/>
            </a:bodyPr>
            <a:lstStyle/>
            <a:p>
              <a:pPr indent="0" lvl="0" marL="0" marR="0" rtl="0" algn="r">
                <a:lnSpc>
                  <a:spcPct val="110000"/>
                </a:lnSpc>
                <a:spcBef>
                  <a:spcPts val="0"/>
                </a:spcBef>
                <a:spcAft>
                  <a:spcPts val="0"/>
                </a:spcAft>
                <a:buClr>
                  <a:srgbClr val="000000"/>
                </a:buClr>
                <a:buSzPts val="1600"/>
                <a:buFont typeface="Helvetica Neue"/>
                <a:buNone/>
              </a:pPr>
              <a:r>
                <a:rPr lang="en-US" sz="1600">
                  <a:latin typeface="Helvetica Neue"/>
                  <a:ea typeface="Helvetica Neue"/>
                  <a:cs typeface="Helvetica Neue"/>
                  <a:sym typeface="Helvetica Neue"/>
                </a:rPr>
                <a:t>10</a:t>
              </a:r>
              <a:endParaRPr/>
            </a:p>
          </p:txBody>
        </p:sp>
        <p:sp>
          <p:nvSpPr>
            <p:cNvPr id="627" name="Google Shape;627;p37"/>
            <p:cNvSpPr txBox="1"/>
            <p:nvPr/>
          </p:nvSpPr>
          <p:spPr>
            <a:xfrm>
              <a:off x="563474" y="5717118"/>
              <a:ext cx="735600" cy="348900"/>
            </a:xfrm>
            <a:prstGeom prst="rect">
              <a:avLst/>
            </a:prstGeom>
            <a:noFill/>
            <a:ln>
              <a:noFill/>
            </a:ln>
          </p:spPr>
          <p:txBody>
            <a:bodyPr anchorCtr="0" anchor="ctr" bIns="50800" lIns="50800" spcFirstLastPara="1" rIns="50800" wrap="square" tIns="50800">
              <a:spAutoFit/>
            </a:bodyPr>
            <a:lstStyle/>
            <a:p>
              <a:pPr indent="0" lvl="0" marL="0" marR="0" rtl="0" algn="r">
                <a:lnSpc>
                  <a:spcPct val="110000"/>
                </a:lnSpc>
                <a:spcBef>
                  <a:spcPts val="0"/>
                </a:spcBef>
                <a:spcAft>
                  <a:spcPts val="0"/>
                </a:spcAft>
                <a:buClr>
                  <a:srgbClr val="000000"/>
                </a:buClr>
                <a:buSzPts val="1600"/>
                <a:buFont typeface="Helvetica Neue"/>
                <a:buNone/>
              </a:pPr>
              <a:r>
                <a:rPr lang="en-US" sz="1600">
                  <a:latin typeface="Helvetica Neue"/>
                  <a:ea typeface="Helvetica Neue"/>
                  <a:cs typeface="Helvetica Neue"/>
                  <a:sym typeface="Helvetica Neue"/>
                </a:rPr>
                <a:t>20</a:t>
              </a:r>
              <a:endParaRPr/>
            </a:p>
          </p:txBody>
        </p:sp>
        <p:sp>
          <p:nvSpPr>
            <p:cNvPr id="628" name="Google Shape;628;p37"/>
            <p:cNvSpPr txBox="1"/>
            <p:nvPr/>
          </p:nvSpPr>
          <p:spPr>
            <a:xfrm>
              <a:off x="563474" y="4761792"/>
              <a:ext cx="735600" cy="348900"/>
            </a:xfrm>
            <a:prstGeom prst="rect">
              <a:avLst/>
            </a:prstGeom>
            <a:noFill/>
            <a:ln>
              <a:noFill/>
            </a:ln>
          </p:spPr>
          <p:txBody>
            <a:bodyPr anchorCtr="0" anchor="ctr" bIns="50800" lIns="50800" spcFirstLastPara="1" rIns="50800" wrap="square" tIns="50800">
              <a:spAutoFit/>
            </a:bodyPr>
            <a:lstStyle/>
            <a:p>
              <a:pPr indent="0" lvl="0" marL="0" marR="0" rtl="0" algn="r">
                <a:lnSpc>
                  <a:spcPct val="110000"/>
                </a:lnSpc>
                <a:spcBef>
                  <a:spcPts val="0"/>
                </a:spcBef>
                <a:spcAft>
                  <a:spcPts val="0"/>
                </a:spcAft>
                <a:buClr>
                  <a:srgbClr val="000000"/>
                </a:buClr>
                <a:buSzPts val="1600"/>
                <a:buFont typeface="Helvetica Neue"/>
                <a:buNone/>
              </a:pPr>
              <a:r>
                <a:rPr lang="en-US" sz="1600">
                  <a:latin typeface="Helvetica Neue"/>
                  <a:ea typeface="Helvetica Neue"/>
                  <a:cs typeface="Helvetica Neue"/>
                  <a:sym typeface="Helvetica Neue"/>
                </a:rPr>
                <a:t>30</a:t>
              </a:r>
              <a:endParaRPr/>
            </a:p>
          </p:txBody>
        </p:sp>
        <p:sp>
          <p:nvSpPr>
            <p:cNvPr id="629" name="Google Shape;629;p37"/>
            <p:cNvSpPr txBox="1"/>
            <p:nvPr/>
          </p:nvSpPr>
          <p:spPr>
            <a:xfrm>
              <a:off x="563474" y="3806467"/>
              <a:ext cx="735600" cy="348900"/>
            </a:xfrm>
            <a:prstGeom prst="rect">
              <a:avLst/>
            </a:prstGeom>
            <a:noFill/>
            <a:ln>
              <a:noFill/>
            </a:ln>
          </p:spPr>
          <p:txBody>
            <a:bodyPr anchorCtr="0" anchor="ctr" bIns="50800" lIns="50800" spcFirstLastPara="1" rIns="50800" wrap="square" tIns="50800">
              <a:spAutoFit/>
            </a:bodyPr>
            <a:lstStyle/>
            <a:p>
              <a:pPr indent="0" lvl="0" marL="0" marR="0" rtl="0" algn="r">
                <a:lnSpc>
                  <a:spcPct val="110000"/>
                </a:lnSpc>
                <a:spcBef>
                  <a:spcPts val="0"/>
                </a:spcBef>
                <a:spcAft>
                  <a:spcPts val="0"/>
                </a:spcAft>
                <a:buClr>
                  <a:srgbClr val="000000"/>
                </a:buClr>
                <a:buSzPts val="1600"/>
                <a:buFont typeface="Helvetica Neue"/>
                <a:buNone/>
              </a:pPr>
              <a:r>
                <a:rPr lang="en-US" sz="1600">
                  <a:latin typeface="Helvetica Neue"/>
                  <a:ea typeface="Helvetica Neue"/>
                  <a:cs typeface="Helvetica Neue"/>
                  <a:sym typeface="Helvetica Neue"/>
                </a:rPr>
                <a:t>40</a:t>
              </a:r>
              <a:endParaRPr/>
            </a:p>
          </p:txBody>
        </p:sp>
        <p:sp>
          <p:nvSpPr>
            <p:cNvPr id="630" name="Google Shape;630;p37"/>
            <p:cNvSpPr txBox="1"/>
            <p:nvPr/>
          </p:nvSpPr>
          <p:spPr>
            <a:xfrm>
              <a:off x="563474" y="2919157"/>
              <a:ext cx="735600" cy="348900"/>
            </a:xfrm>
            <a:prstGeom prst="rect">
              <a:avLst/>
            </a:prstGeom>
            <a:noFill/>
            <a:ln>
              <a:noFill/>
            </a:ln>
          </p:spPr>
          <p:txBody>
            <a:bodyPr anchorCtr="0" anchor="ctr" bIns="50800" lIns="50800" spcFirstLastPara="1" rIns="50800" wrap="square" tIns="50800">
              <a:spAutoFit/>
            </a:bodyPr>
            <a:lstStyle/>
            <a:p>
              <a:pPr indent="0" lvl="0" marL="0" marR="0" rtl="0" algn="r">
                <a:lnSpc>
                  <a:spcPct val="110000"/>
                </a:lnSpc>
                <a:spcBef>
                  <a:spcPts val="0"/>
                </a:spcBef>
                <a:spcAft>
                  <a:spcPts val="0"/>
                </a:spcAft>
                <a:buClr>
                  <a:srgbClr val="000000"/>
                </a:buClr>
                <a:buSzPts val="1600"/>
                <a:buFont typeface="Helvetica Neue"/>
                <a:buNone/>
              </a:pPr>
              <a:r>
                <a:rPr lang="en-US" sz="1600">
                  <a:latin typeface="Helvetica Neue"/>
                  <a:ea typeface="Helvetica Neue"/>
                  <a:cs typeface="Helvetica Neue"/>
                  <a:sym typeface="Helvetica Neue"/>
                </a:rPr>
                <a:t>50</a:t>
              </a:r>
              <a:endParaRPr/>
            </a:p>
          </p:txBody>
        </p:sp>
        <p:sp>
          <p:nvSpPr>
            <p:cNvPr id="631" name="Google Shape;631;p37"/>
            <p:cNvSpPr txBox="1"/>
            <p:nvPr/>
          </p:nvSpPr>
          <p:spPr>
            <a:xfrm>
              <a:off x="563474" y="1959006"/>
              <a:ext cx="735600" cy="348900"/>
            </a:xfrm>
            <a:prstGeom prst="rect">
              <a:avLst/>
            </a:prstGeom>
            <a:noFill/>
            <a:ln>
              <a:noFill/>
            </a:ln>
          </p:spPr>
          <p:txBody>
            <a:bodyPr anchorCtr="0" anchor="ctr" bIns="50800" lIns="50800" spcFirstLastPara="1" rIns="50800" wrap="square" tIns="50800">
              <a:spAutoFit/>
            </a:bodyPr>
            <a:lstStyle/>
            <a:p>
              <a:pPr indent="0" lvl="0" marL="0" marR="0" rtl="0" algn="r">
                <a:lnSpc>
                  <a:spcPct val="110000"/>
                </a:lnSpc>
                <a:spcBef>
                  <a:spcPts val="0"/>
                </a:spcBef>
                <a:spcAft>
                  <a:spcPts val="0"/>
                </a:spcAft>
                <a:buClr>
                  <a:srgbClr val="000000"/>
                </a:buClr>
                <a:buSzPts val="1600"/>
                <a:buFont typeface="Helvetica Neue"/>
                <a:buNone/>
              </a:pPr>
              <a:r>
                <a:rPr lang="en-US" sz="1600">
                  <a:latin typeface="Helvetica Neue"/>
                  <a:ea typeface="Helvetica Neue"/>
                  <a:cs typeface="Helvetica Neue"/>
                  <a:sym typeface="Helvetica Neue"/>
                </a:rPr>
                <a:t>60</a:t>
              </a:r>
              <a:endParaRPr/>
            </a:p>
          </p:txBody>
        </p:sp>
        <p:cxnSp>
          <p:nvCxnSpPr>
            <p:cNvPr id="632" name="Google Shape;632;p37"/>
            <p:cNvCxnSpPr/>
            <p:nvPr/>
          </p:nvCxnSpPr>
          <p:spPr>
            <a:xfrm rot="10800000">
              <a:off x="1471329" y="6955255"/>
              <a:ext cx="8821200" cy="0"/>
            </a:xfrm>
            <a:prstGeom prst="straightConnector1">
              <a:avLst/>
            </a:prstGeom>
            <a:noFill/>
            <a:ln cap="flat" cmpd="sng" w="25400">
              <a:solidFill>
                <a:srgbClr val="D5D5D5">
                  <a:alpha val="14900"/>
                </a:srgbClr>
              </a:solidFill>
              <a:prstDash val="solid"/>
              <a:round/>
              <a:headEnd len="sm" w="sm" type="none"/>
              <a:tailEnd len="sm" w="sm" type="none"/>
            </a:ln>
          </p:spPr>
        </p:cxnSp>
        <p:cxnSp>
          <p:nvCxnSpPr>
            <p:cNvPr id="633" name="Google Shape;633;p37"/>
            <p:cNvCxnSpPr/>
            <p:nvPr/>
          </p:nvCxnSpPr>
          <p:spPr>
            <a:xfrm rot="10800000">
              <a:off x="1471330" y="5991615"/>
              <a:ext cx="8821200" cy="0"/>
            </a:xfrm>
            <a:prstGeom prst="straightConnector1">
              <a:avLst/>
            </a:prstGeom>
            <a:noFill/>
            <a:ln cap="flat" cmpd="sng" w="25400">
              <a:solidFill>
                <a:srgbClr val="D5D5D5">
                  <a:alpha val="14900"/>
                </a:srgbClr>
              </a:solidFill>
              <a:prstDash val="solid"/>
              <a:round/>
              <a:headEnd len="sm" w="sm" type="none"/>
              <a:tailEnd len="sm" w="sm" type="none"/>
            </a:ln>
          </p:spPr>
        </p:cxnSp>
        <p:cxnSp>
          <p:nvCxnSpPr>
            <p:cNvPr id="634" name="Google Shape;634;p37"/>
            <p:cNvCxnSpPr/>
            <p:nvPr/>
          </p:nvCxnSpPr>
          <p:spPr>
            <a:xfrm rot="10800000">
              <a:off x="1471330" y="5027976"/>
              <a:ext cx="8821200" cy="0"/>
            </a:xfrm>
            <a:prstGeom prst="straightConnector1">
              <a:avLst/>
            </a:prstGeom>
            <a:noFill/>
            <a:ln cap="flat" cmpd="sng" w="25400">
              <a:solidFill>
                <a:srgbClr val="D5D5D5">
                  <a:alpha val="14900"/>
                </a:srgbClr>
              </a:solidFill>
              <a:prstDash val="solid"/>
              <a:round/>
              <a:headEnd len="sm" w="sm" type="none"/>
              <a:tailEnd len="sm" w="sm" type="none"/>
            </a:ln>
          </p:spPr>
        </p:cxnSp>
        <p:cxnSp>
          <p:nvCxnSpPr>
            <p:cNvPr id="635" name="Google Shape;635;p37"/>
            <p:cNvCxnSpPr/>
            <p:nvPr/>
          </p:nvCxnSpPr>
          <p:spPr>
            <a:xfrm rot="10800000">
              <a:off x="1471330" y="4064337"/>
              <a:ext cx="8821200" cy="0"/>
            </a:xfrm>
            <a:prstGeom prst="straightConnector1">
              <a:avLst/>
            </a:prstGeom>
            <a:noFill/>
            <a:ln cap="flat" cmpd="sng" w="25400">
              <a:solidFill>
                <a:srgbClr val="D5D5D5">
                  <a:alpha val="14900"/>
                </a:srgbClr>
              </a:solidFill>
              <a:prstDash val="solid"/>
              <a:round/>
              <a:headEnd len="sm" w="sm" type="none"/>
              <a:tailEnd len="sm" w="sm" type="none"/>
            </a:ln>
          </p:spPr>
        </p:cxnSp>
        <p:cxnSp>
          <p:nvCxnSpPr>
            <p:cNvPr id="636" name="Google Shape;636;p37"/>
            <p:cNvCxnSpPr/>
            <p:nvPr/>
          </p:nvCxnSpPr>
          <p:spPr>
            <a:xfrm rot="10800000">
              <a:off x="1471330" y="3100697"/>
              <a:ext cx="8821200" cy="0"/>
            </a:xfrm>
            <a:prstGeom prst="straightConnector1">
              <a:avLst/>
            </a:prstGeom>
            <a:noFill/>
            <a:ln cap="flat" cmpd="sng" w="25400">
              <a:solidFill>
                <a:srgbClr val="D5D5D5">
                  <a:alpha val="14900"/>
                </a:srgbClr>
              </a:solidFill>
              <a:prstDash val="solid"/>
              <a:round/>
              <a:headEnd len="sm" w="sm" type="none"/>
              <a:tailEnd len="sm" w="sm" type="none"/>
            </a:ln>
          </p:spPr>
        </p:cxnSp>
        <p:cxnSp>
          <p:nvCxnSpPr>
            <p:cNvPr id="637" name="Google Shape;637;p37"/>
            <p:cNvCxnSpPr/>
            <p:nvPr/>
          </p:nvCxnSpPr>
          <p:spPr>
            <a:xfrm rot="10800000">
              <a:off x="1471330" y="2137058"/>
              <a:ext cx="8821200" cy="0"/>
            </a:xfrm>
            <a:prstGeom prst="straightConnector1">
              <a:avLst/>
            </a:prstGeom>
            <a:noFill/>
            <a:ln cap="flat" cmpd="sng" w="25400">
              <a:solidFill>
                <a:srgbClr val="D5D5D5">
                  <a:alpha val="14900"/>
                </a:srgbClr>
              </a:solidFill>
              <a:prstDash val="solid"/>
              <a:round/>
              <a:headEnd len="sm" w="sm" type="none"/>
              <a:tailEnd len="sm" w="sm" type="none"/>
            </a:ln>
          </p:spPr>
        </p:cxnSp>
        <p:sp>
          <p:nvSpPr>
            <p:cNvPr id="638" name="Google Shape;638;p37"/>
            <p:cNvSpPr/>
            <p:nvPr/>
          </p:nvSpPr>
          <p:spPr>
            <a:xfrm>
              <a:off x="1747161" y="7677516"/>
              <a:ext cx="251400" cy="254100"/>
            </a:xfrm>
            <a:prstGeom prst="roundRect">
              <a:avLst>
                <a:gd fmla="val 10800" name="adj"/>
              </a:avLst>
            </a:prstGeom>
            <a:gradFill>
              <a:gsLst>
                <a:gs pos="0">
                  <a:srgbClr val="E7007A"/>
                </a:gs>
                <a:gs pos="43329">
                  <a:srgbClr val="E7007A"/>
                </a:gs>
                <a:gs pos="100000">
                  <a:srgbClr val="6622D1"/>
                </a:gs>
              </a:gsLst>
              <a:lin ang="8100019"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639" name="Google Shape;639;p37"/>
            <p:cNvSpPr/>
            <p:nvPr/>
          </p:nvSpPr>
          <p:spPr>
            <a:xfrm>
              <a:off x="2394376" y="7454590"/>
              <a:ext cx="251400" cy="477000"/>
            </a:xfrm>
            <a:prstGeom prst="roundRect">
              <a:avLst>
                <a:gd fmla="val 10800" name="adj"/>
              </a:avLst>
            </a:prstGeom>
            <a:gradFill>
              <a:gsLst>
                <a:gs pos="0">
                  <a:srgbClr val="E7007A"/>
                </a:gs>
                <a:gs pos="43329">
                  <a:srgbClr val="E7007A"/>
                </a:gs>
                <a:gs pos="100000">
                  <a:srgbClr val="6622D1"/>
                </a:gs>
              </a:gsLst>
              <a:lin ang="8100019"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640" name="Google Shape;640;p37"/>
            <p:cNvSpPr/>
            <p:nvPr/>
          </p:nvSpPr>
          <p:spPr>
            <a:xfrm>
              <a:off x="3041590" y="7242340"/>
              <a:ext cx="251400" cy="689400"/>
            </a:xfrm>
            <a:prstGeom prst="roundRect">
              <a:avLst>
                <a:gd fmla="val 10800" name="adj"/>
              </a:avLst>
            </a:prstGeom>
            <a:gradFill>
              <a:gsLst>
                <a:gs pos="0">
                  <a:srgbClr val="E7007A"/>
                </a:gs>
                <a:gs pos="43329">
                  <a:srgbClr val="E7007A"/>
                </a:gs>
                <a:gs pos="100000">
                  <a:srgbClr val="6622D1"/>
                </a:gs>
              </a:gsLst>
              <a:lin ang="8100019"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641" name="Google Shape;641;p37"/>
            <p:cNvSpPr/>
            <p:nvPr/>
          </p:nvSpPr>
          <p:spPr>
            <a:xfrm>
              <a:off x="3688806" y="6968027"/>
              <a:ext cx="251400" cy="963600"/>
            </a:xfrm>
            <a:prstGeom prst="roundRect">
              <a:avLst>
                <a:gd fmla="val 10800" name="adj"/>
              </a:avLst>
            </a:prstGeom>
            <a:gradFill>
              <a:gsLst>
                <a:gs pos="0">
                  <a:srgbClr val="E7007A"/>
                </a:gs>
                <a:gs pos="43329">
                  <a:srgbClr val="E7007A"/>
                </a:gs>
                <a:gs pos="100000">
                  <a:srgbClr val="6622D1"/>
                </a:gs>
              </a:gsLst>
              <a:lin ang="8100019"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642" name="Google Shape;642;p37"/>
            <p:cNvSpPr/>
            <p:nvPr/>
          </p:nvSpPr>
          <p:spPr>
            <a:xfrm>
              <a:off x="4336022" y="6578559"/>
              <a:ext cx="251400" cy="1327500"/>
            </a:xfrm>
            <a:prstGeom prst="roundRect">
              <a:avLst>
                <a:gd fmla="val 10800" name="adj"/>
              </a:avLst>
            </a:prstGeom>
            <a:gradFill>
              <a:gsLst>
                <a:gs pos="0">
                  <a:srgbClr val="E7007A"/>
                </a:gs>
                <a:gs pos="43329">
                  <a:srgbClr val="E7007A"/>
                </a:gs>
                <a:gs pos="100000">
                  <a:srgbClr val="6622D1"/>
                </a:gs>
              </a:gsLst>
              <a:lin ang="8100019"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643" name="Google Shape;643;p37"/>
            <p:cNvSpPr/>
            <p:nvPr/>
          </p:nvSpPr>
          <p:spPr>
            <a:xfrm>
              <a:off x="4983237" y="6102249"/>
              <a:ext cx="251400" cy="1829400"/>
            </a:xfrm>
            <a:prstGeom prst="roundRect">
              <a:avLst>
                <a:gd fmla="val 10800" name="adj"/>
              </a:avLst>
            </a:prstGeom>
            <a:gradFill>
              <a:gsLst>
                <a:gs pos="0">
                  <a:srgbClr val="E7007A"/>
                </a:gs>
                <a:gs pos="43329">
                  <a:srgbClr val="E7007A"/>
                </a:gs>
                <a:gs pos="100000">
                  <a:srgbClr val="6622D1"/>
                </a:gs>
              </a:gsLst>
              <a:lin ang="8100019"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644" name="Google Shape;644;p37"/>
            <p:cNvSpPr/>
            <p:nvPr/>
          </p:nvSpPr>
          <p:spPr>
            <a:xfrm>
              <a:off x="5630453" y="5562654"/>
              <a:ext cx="251400" cy="2356200"/>
            </a:xfrm>
            <a:prstGeom prst="roundRect">
              <a:avLst>
                <a:gd fmla="val 10800" name="adj"/>
              </a:avLst>
            </a:prstGeom>
            <a:gradFill>
              <a:gsLst>
                <a:gs pos="0">
                  <a:srgbClr val="E7007A"/>
                </a:gs>
                <a:gs pos="43329">
                  <a:srgbClr val="E7007A"/>
                </a:gs>
                <a:gs pos="100000">
                  <a:srgbClr val="6622D1"/>
                </a:gs>
              </a:gsLst>
              <a:lin ang="8100019"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645" name="Google Shape;645;p37"/>
            <p:cNvSpPr/>
            <p:nvPr/>
          </p:nvSpPr>
          <p:spPr>
            <a:xfrm>
              <a:off x="6277668" y="5135350"/>
              <a:ext cx="251400" cy="2796300"/>
            </a:xfrm>
            <a:prstGeom prst="roundRect">
              <a:avLst>
                <a:gd fmla="val 10800" name="adj"/>
              </a:avLst>
            </a:prstGeom>
            <a:gradFill>
              <a:gsLst>
                <a:gs pos="0">
                  <a:srgbClr val="E7007A"/>
                </a:gs>
                <a:gs pos="43329">
                  <a:srgbClr val="E7007A"/>
                </a:gs>
                <a:gs pos="100000">
                  <a:srgbClr val="6622D1"/>
                </a:gs>
              </a:gsLst>
              <a:lin ang="8100019"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646" name="Google Shape;646;p37"/>
            <p:cNvSpPr/>
            <p:nvPr/>
          </p:nvSpPr>
          <p:spPr>
            <a:xfrm>
              <a:off x="6924885" y="4487300"/>
              <a:ext cx="251400" cy="3431700"/>
            </a:xfrm>
            <a:prstGeom prst="roundRect">
              <a:avLst>
                <a:gd fmla="val 10800" name="adj"/>
              </a:avLst>
            </a:prstGeom>
            <a:gradFill>
              <a:gsLst>
                <a:gs pos="0">
                  <a:srgbClr val="E7007A"/>
                </a:gs>
                <a:gs pos="43329">
                  <a:srgbClr val="E7007A"/>
                </a:gs>
                <a:gs pos="100000">
                  <a:srgbClr val="6622D1"/>
                </a:gs>
              </a:gsLst>
              <a:lin ang="8100019"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647" name="Google Shape;647;p37"/>
            <p:cNvSpPr/>
            <p:nvPr/>
          </p:nvSpPr>
          <p:spPr>
            <a:xfrm>
              <a:off x="7572099" y="3895664"/>
              <a:ext cx="251400" cy="4039200"/>
            </a:xfrm>
            <a:prstGeom prst="roundRect">
              <a:avLst>
                <a:gd fmla="val 10800" name="adj"/>
              </a:avLst>
            </a:prstGeom>
            <a:gradFill>
              <a:gsLst>
                <a:gs pos="0">
                  <a:srgbClr val="E7007A"/>
                </a:gs>
                <a:gs pos="43329">
                  <a:srgbClr val="E7007A"/>
                </a:gs>
                <a:gs pos="100000">
                  <a:srgbClr val="6622D1"/>
                </a:gs>
              </a:gsLst>
              <a:lin ang="8100019"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648" name="Google Shape;648;p37"/>
            <p:cNvSpPr/>
            <p:nvPr/>
          </p:nvSpPr>
          <p:spPr>
            <a:xfrm>
              <a:off x="8219316" y="3366784"/>
              <a:ext cx="251400" cy="4539300"/>
            </a:xfrm>
            <a:prstGeom prst="roundRect">
              <a:avLst>
                <a:gd fmla="val 10800" name="adj"/>
              </a:avLst>
            </a:prstGeom>
            <a:gradFill>
              <a:gsLst>
                <a:gs pos="0">
                  <a:srgbClr val="E7007A"/>
                </a:gs>
                <a:gs pos="43329">
                  <a:srgbClr val="E7007A"/>
                </a:gs>
                <a:gs pos="100000">
                  <a:srgbClr val="6622D1"/>
                </a:gs>
              </a:gsLst>
              <a:lin ang="8100019"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649" name="Google Shape;649;p37"/>
            <p:cNvSpPr/>
            <p:nvPr/>
          </p:nvSpPr>
          <p:spPr>
            <a:xfrm>
              <a:off x="8866530" y="2842218"/>
              <a:ext cx="251400" cy="5064000"/>
            </a:xfrm>
            <a:prstGeom prst="roundRect">
              <a:avLst>
                <a:gd fmla="val 10800" name="adj"/>
              </a:avLst>
            </a:prstGeom>
            <a:gradFill>
              <a:gsLst>
                <a:gs pos="0">
                  <a:srgbClr val="E7007A"/>
                </a:gs>
                <a:gs pos="43329">
                  <a:srgbClr val="E7007A"/>
                </a:gs>
                <a:gs pos="100000">
                  <a:srgbClr val="6622D1"/>
                </a:gs>
              </a:gsLst>
              <a:lin ang="8100019"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650" name="Google Shape;650;p37"/>
            <p:cNvSpPr/>
            <p:nvPr/>
          </p:nvSpPr>
          <p:spPr>
            <a:xfrm>
              <a:off x="9513747" y="1964680"/>
              <a:ext cx="251400" cy="5954100"/>
            </a:xfrm>
            <a:prstGeom prst="roundRect">
              <a:avLst>
                <a:gd fmla="val 10800" name="adj"/>
              </a:avLst>
            </a:prstGeom>
            <a:gradFill>
              <a:gsLst>
                <a:gs pos="0">
                  <a:srgbClr val="E7007A"/>
                </a:gs>
                <a:gs pos="43329">
                  <a:srgbClr val="E7007A"/>
                </a:gs>
                <a:gs pos="100000">
                  <a:srgbClr val="6622D1"/>
                </a:gs>
              </a:gsLst>
              <a:lin ang="8100019"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cxnSp>
          <p:nvCxnSpPr>
            <p:cNvPr id="651" name="Google Shape;651;p37"/>
            <p:cNvCxnSpPr/>
            <p:nvPr/>
          </p:nvCxnSpPr>
          <p:spPr>
            <a:xfrm rot="10800000">
              <a:off x="1471329" y="7918895"/>
              <a:ext cx="8821200" cy="0"/>
            </a:xfrm>
            <a:prstGeom prst="straightConnector1">
              <a:avLst/>
            </a:prstGeom>
            <a:noFill/>
            <a:ln cap="flat" cmpd="sng" w="25400">
              <a:solidFill>
                <a:srgbClr val="172026"/>
              </a:solidFill>
              <a:prstDash val="solid"/>
              <a:round/>
              <a:headEnd len="sm" w="sm" type="none"/>
              <a:tailEnd len="sm" w="sm" type="none"/>
            </a:ln>
          </p:spPr>
        </p:cxnSp>
        <p:sp>
          <p:nvSpPr>
            <p:cNvPr id="652" name="Google Shape;652;p37"/>
            <p:cNvSpPr txBox="1"/>
            <p:nvPr/>
          </p:nvSpPr>
          <p:spPr>
            <a:xfrm>
              <a:off x="1595655" y="8213053"/>
              <a:ext cx="520800" cy="342900"/>
            </a:xfrm>
            <a:prstGeom prst="rect">
              <a:avLst/>
            </a:prstGeom>
            <a:noFill/>
            <a:ln>
              <a:noFill/>
            </a:ln>
          </p:spPr>
          <p:txBody>
            <a:bodyPr anchorCtr="0" anchor="ctr" bIns="50800" lIns="50800" spcFirstLastPara="1" rIns="50800" wrap="square" tIns="50800">
              <a:spAutoFit/>
            </a:bodyPr>
            <a:lstStyle/>
            <a:p>
              <a:pPr indent="0" lvl="0" marL="0" marR="0" rtl="0" algn="ctr">
                <a:lnSpc>
                  <a:spcPct val="80000"/>
                </a:lnSpc>
                <a:spcBef>
                  <a:spcPts val="0"/>
                </a:spcBef>
                <a:spcAft>
                  <a:spcPts val="0"/>
                </a:spcAft>
                <a:buClr>
                  <a:srgbClr val="000000"/>
                </a:buClr>
                <a:buSzPts val="1600"/>
                <a:buFont typeface="Helvetica Neue"/>
                <a:buNone/>
              </a:pPr>
              <a:r>
                <a:rPr b="0" i="0" lang="en-US" sz="1600" u="none">
                  <a:solidFill>
                    <a:srgbClr val="000000"/>
                  </a:solidFill>
                  <a:latin typeface="Helvetica Neue"/>
                  <a:ea typeface="Helvetica Neue"/>
                  <a:cs typeface="Helvetica Neue"/>
                  <a:sym typeface="Helvetica Neue"/>
                </a:rPr>
                <a:t>SEP</a:t>
              </a:r>
              <a:endParaRPr/>
            </a:p>
          </p:txBody>
        </p:sp>
        <p:sp>
          <p:nvSpPr>
            <p:cNvPr id="653" name="Google Shape;653;p37"/>
            <p:cNvSpPr txBox="1"/>
            <p:nvPr/>
          </p:nvSpPr>
          <p:spPr>
            <a:xfrm>
              <a:off x="2234732" y="8213053"/>
              <a:ext cx="543300" cy="342900"/>
            </a:xfrm>
            <a:prstGeom prst="rect">
              <a:avLst/>
            </a:prstGeom>
            <a:noFill/>
            <a:ln>
              <a:noFill/>
            </a:ln>
          </p:spPr>
          <p:txBody>
            <a:bodyPr anchorCtr="0" anchor="ctr" bIns="50800" lIns="50800" spcFirstLastPara="1" rIns="50800" wrap="square" tIns="50800">
              <a:spAutoFit/>
            </a:bodyPr>
            <a:lstStyle/>
            <a:p>
              <a:pPr indent="0" lvl="0" marL="0" marR="0" rtl="0" algn="ctr">
                <a:lnSpc>
                  <a:spcPct val="80000"/>
                </a:lnSpc>
                <a:spcBef>
                  <a:spcPts val="0"/>
                </a:spcBef>
                <a:spcAft>
                  <a:spcPts val="0"/>
                </a:spcAft>
                <a:buClr>
                  <a:srgbClr val="000000"/>
                </a:buClr>
                <a:buSzPts val="1600"/>
                <a:buFont typeface="Helvetica Neue"/>
                <a:buNone/>
              </a:pPr>
              <a:r>
                <a:rPr b="0" i="0" lang="en-US" sz="1600" u="none">
                  <a:solidFill>
                    <a:srgbClr val="000000"/>
                  </a:solidFill>
                  <a:latin typeface="Helvetica Neue"/>
                  <a:ea typeface="Helvetica Neue"/>
                  <a:cs typeface="Helvetica Neue"/>
                  <a:sym typeface="Helvetica Neue"/>
                </a:rPr>
                <a:t>OCT</a:t>
              </a:r>
              <a:endParaRPr/>
            </a:p>
          </p:txBody>
        </p:sp>
        <p:sp>
          <p:nvSpPr>
            <p:cNvPr id="654" name="Google Shape;654;p37"/>
            <p:cNvSpPr txBox="1"/>
            <p:nvPr/>
          </p:nvSpPr>
          <p:spPr>
            <a:xfrm>
              <a:off x="2879268" y="8213053"/>
              <a:ext cx="554700" cy="342900"/>
            </a:xfrm>
            <a:prstGeom prst="rect">
              <a:avLst/>
            </a:prstGeom>
            <a:noFill/>
            <a:ln>
              <a:noFill/>
            </a:ln>
          </p:spPr>
          <p:txBody>
            <a:bodyPr anchorCtr="0" anchor="ctr" bIns="50800" lIns="50800" spcFirstLastPara="1" rIns="50800" wrap="square" tIns="50800">
              <a:spAutoFit/>
            </a:bodyPr>
            <a:lstStyle/>
            <a:p>
              <a:pPr indent="0" lvl="0" marL="0" marR="0" rtl="0" algn="ctr">
                <a:lnSpc>
                  <a:spcPct val="80000"/>
                </a:lnSpc>
                <a:spcBef>
                  <a:spcPts val="0"/>
                </a:spcBef>
                <a:spcAft>
                  <a:spcPts val="0"/>
                </a:spcAft>
                <a:buClr>
                  <a:srgbClr val="000000"/>
                </a:buClr>
                <a:buSzPts val="1600"/>
                <a:buFont typeface="Helvetica Neue"/>
                <a:buNone/>
              </a:pPr>
              <a:r>
                <a:rPr b="0" i="0" lang="en-US" sz="1600" u="none">
                  <a:solidFill>
                    <a:srgbClr val="000000"/>
                  </a:solidFill>
                  <a:latin typeface="Helvetica Neue"/>
                  <a:ea typeface="Helvetica Neue"/>
                  <a:cs typeface="Helvetica Neue"/>
                  <a:sym typeface="Helvetica Neue"/>
                </a:rPr>
                <a:t>NOV</a:t>
              </a:r>
              <a:endParaRPr/>
            </a:p>
          </p:txBody>
        </p:sp>
        <p:sp>
          <p:nvSpPr>
            <p:cNvPr id="655" name="Google Shape;655;p37"/>
            <p:cNvSpPr txBox="1"/>
            <p:nvPr/>
          </p:nvSpPr>
          <p:spPr>
            <a:xfrm>
              <a:off x="3535164" y="8213053"/>
              <a:ext cx="543300" cy="342900"/>
            </a:xfrm>
            <a:prstGeom prst="rect">
              <a:avLst/>
            </a:prstGeom>
            <a:noFill/>
            <a:ln>
              <a:noFill/>
            </a:ln>
          </p:spPr>
          <p:txBody>
            <a:bodyPr anchorCtr="0" anchor="ctr" bIns="50800" lIns="50800" spcFirstLastPara="1" rIns="50800" wrap="square" tIns="50800">
              <a:spAutoFit/>
            </a:bodyPr>
            <a:lstStyle/>
            <a:p>
              <a:pPr indent="0" lvl="0" marL="0" marR="0" rtl="0" algn="ctr">
                <a:lnSpc>
                  <a:spcPct val="80000"/>
                </a:lnSpc>
                <a:spcBef>
                  <a:spcPts val="0"/>
                </a:spcBef>
                <a:spcAft>
                  <a:spcPts val="0"/>
                </a:spcAft>
                <a:buClr>
                  <a:srgbClr val="000000"/>
                </a:buClr>
                <a:buSzPts val="1600"/>
                <a:buFont typeface="Helvetica Neue"/>
                <a:buNone/>
              </a:pPr>
              <a:r>
                <a:rPr b="0" i="0" lang="en-US" sz="1600" u="none">
                  <a:solidFill>
                    <a:srgbClr val="000000"/>
                  </a:solidFill>
                  <a:latin typeface="Helvetica Neue"/>
                  <a:ea typeface="Helvetica Neue"/>
                  <a:cs typeface="Helvetica Neue"/>
                  <a:sym typeface="Helvetica Neue"/>
                </a:rPr>
                <a:t>DEC</a:t>
              </a:r>
              <a:endParaRPr/>
            </a:p>
          </p:txBody>
        </p:sp>
        <p:sp>
          <p:nvSpPr>
            <p:cNvPr id="656" name="Google Shape;656;p37"/>
            <p:cNvSpPr txBox="1"/>
            <p:nvPr/>
          </p:nvSpPr>
          <p:spPr>
            <a:xfrm>
              <a:off x="4207978" y="8213053"/>
              <a:ext cx="498300" cy="342900"/>
            </a:xfrm>
            <a:prstGeom prst="rect">
              <a:avLst/>
            </a:prstGeom>
            <a:noFill/>
            <a:ln>
              <a:noFill/>
            </a:ln>
          </p:spPr>
          <p:txBody>
            <a:bodyPr anchorCtr="0" anchor="ctr" bIns="50800" lIns="50800" spcFirstLastPara="1" rIns="50800" wrap="square" tIns="50800">
              <a:spAutoFit/>
            </a:bodyPr>
            <a:lstStyle/>
            <a:p>
              <a:pPr indent="0" lvl="0" marL="0" marR="0" rtl="0" algn="ctr">
                <a:lnSpc>
                  <a:spcPct val="80000"/>
                </a:lnSpc>
                <a:spcBef>
                  <a:spcPts val="0"/>
                </a:spcBef>
                <a:spcAft>
                  <a:spcPts val="0"/>
                </a:spcAft>
                <a:buClr>
                  <a:srgbClr val="000000"/>
                </a:buClr>
                <a:buSzPts val="1600"/>
                <a:buFont typeface="Helvetica Neue"/>
                <a:buNone/>
              </a:pPr>
              <a:r>
                <a:rPr b="0" i="0" lang="en-US" sz="1600" u="none">
                  <a:solidFill>
                    <a:srgbClr val="000000"/>
                  </a:solidFill>
                  <a:latin typeface="Helvetica Neue"/>
                  <a:ea typeface="Helvetica Neue"/>
                  <a:cs typeface="Helvetica Neue"/>
                  <a:sym typeface="Helvetica Neue"/>
                </a:rPr>
                <a:t>JAN</a:t>
              </a:r>
              <a:endParaRPr/>
            </a:p>
          </p:txBody>
        </p:sp>
        <p:sp>
          <p:nvSpPr>
            <p:cNvPr id="657" name="Google Shape;657;p37"/>
            <p:cNvSpPr txBox="1"/>
            <p:nvPr/>
          </p:nvSpPr>
          <p:spPr>
            <a:xfrm>
              <a:off x="4852563" y="8213053"/>
              <a:ext cx="509400" cy="342900"/>
            </a:xfrm>
            <a:prstGeom prst="rect">
              <a:avLst/>
            </a:prstGeom>
            <a:noFill/>
            <a:ln>
              <a:noFill/>
            </a:ln>
          </p:spPr>
          <p:txBody>
            <a:bodyPr anchorCtr="0" anchor="ctr" bIns="50800" lIns="50800" spcFirstLastPara="1" rIns="50800" wrap="square" tIns="50800">
              <a:spAutoFit/>
            </a:bodyPr>
            <a:lstStyle/>
            <a:p>
              <a:pPr indent="0" lvl="0" marL="0" marR="0" rtl="0" algn="ctr">
                <a:lnSpc>
                  <a:spcPct val="80000"/>
                </a:lnSpc>
                <a:spcBef>
                  <a:spcPts val="0"/>
                </a:spcBef>
                <a:spcAft>
                  <a:spcPts val="0"/>
                </a:spcAft>
                <a:buClr>
                  <a:srgbClr val="000000"/>
                </a:buClr>
                <a:buSzPts val="1600"/>
                <a:buFont typeface="Helvetica Neue"/>
                <a:buNone/>
              </a:pPr>
              <a:r>
                <a:rPr b="0" i="0" lang="en-US" sz="1600" u="none">
                  <a:solidFill>
                    <a:srgbClr val="000000"/>
                  </a:solidFill>
                  <a:latin typeface="Helvetica Neue"/>
                  <a:ea typeface="Helvetica Neue"/>
                  <a:cs typeface="Helvetica Neue"/>
                  <a:sym typeface="Helvetica Neue"/>
                </a:rPr>
                <a:t>FEB</a:t>
              </a:r>
              <a:endParaRPr/>
            </a:p>
          </p:txBody>
        </p:sp>
        <p:sp>
          <p:nvSpPr>
            <p:cNvPr id="658" name="Google Shape;658;p37"/>
            <p:cNvSpPr txBox="1"/>
            <p:nvPr/>
          </p:nvSpPr>
          <p:spPr>
            <a:xfrm>
              <a:off x="5474626" y="8213053"/>
              <a:ext cx="565800" cy="342900"/>
            </a:xfrm>
            <a:prstGeom prst="rect">
              <a:avLst/>
            </a:prstGeom>
            <a:noFill/>
            <a:ln>
              <a:noFill/>
            </a:ln>
          </p:spPr>
          <p:txBody>
            <a:bodyPr anchorCtr="0" anchor="ctr" bIns="50800" lIns="50800" spcFirstLastPara="1" rIns="50800" wrap="square" tIns="50800">
              <a:spAutoFit/>
            </a:bodyPr>
            <a:lstStyle/>
            <a:p>
              <a:pPr indent="0" lvl="0" marL="0" marR="0" rtl="0" algn="ctr">
                <a:lnSpc>
                  <a:spcPct val="80000"/>
                </a:lnSpc>
                <a:spcBef>
                  <a:spcPts val="0"/>
                </a:spcBef>
                <a:spcAft>
                  <a:spcPts val="0"/>
                </a:spcAft>
                <a:buClr>
                  <a:srgbClr val="000000"/>
                </a:buClr>
                <a:buSzPts val="1600"/>
                <a:buFont typeface="Helvetica Neue"/>
                <a:buNone/>
              </a:pPr>
              <a:r>
                <a:rPr b="0" i="0" lang="en-US" sz="1600" u="none">
                  <a:solidFill>
                    <a:srgbClr val="000000"/>
                  </a:solidFill>
                  <a:latin typeface="Helvetica Neue"/>
                  <a:ea typeface="Helvetica Neue"/>
                  <a:cs typeface="Helvetica Neue"/>
                  <a:sym typeface="Helvetica Neue"/>
                </a:rPr>
                <a:t>MAR</a:t>
              </a:r>
              <a:endParaRPr/>
            </a:p>
          </p:txBody>
        </p:sp>
        <p:sp>
          <p:nvSpPr>
            <p:cNvPr id="659" name="Google Shape;659;p37"/>
            <p:cNvSpPr txBox="1"/>
            <p:nvPr/>
          </p:nvSpPr>
          <p:spPr>
            <a:xfrm>
              <a:off x="6141732" y="8213053"/>
              <a:ext cx="532200" cy="342900"/>
            </a:xfrm>
            <a:prstGeom prst="rect">
              <a:avLst/>
            </a:prstGeom>
            <a:noFill/>
            <a:ln>
              <a:noFill/>
            </a:ln>
          </p:spPr>
          <p:txBody>
            <a:bodyPr anchorCtr="0" anchor="ctr" bIns="50800" lIns="50800" spcFirstLastPara="1" rIns="50800" wrap="square" tIns="50800">
              <a:spAutoFit/>
            </a:bodyPr>
            <a:lstStyle/>
            <a:p>
              <a:pPr indent="0" lvl="0" marL="0" marR="0" rtl="0" algn="ctr">
                <a:lnSpc>
                  <a:spcPct val="80000"/>
                </a:lnSpc>
                <a:spcBef>
                  <a:spcPts val="0"/>
                </a:spcBef>
                <a:spcAft>
                  <a:spcPts val="0"/>
                </a:spcAft>
                <a:buClr>
                  <a:srgbClr val="000000"/>
                </a:buClr>
                <a:buSzPts val="1600"/>
                <a:buFont typeface="Helvetica Neue"/>
                <a:buNone/>
              </a:pPr>
              <a:r>
                <a:rPr b="0" i="0" lang="en-US" sz="1600" u="none">
                  <a:solidFill>
                    <a:srgbClr val="000000"/>
                  </a:solidFill>
                  <a:latin typeface="Helvetica Neue"/>
                  <a:ea typeface="Helvetica Neue"/>
                  <a:cs typeface="Helvetica Neue"/>
                  <a:sym typeface="Helvetica Neue"/>
                </a:rPr>
                <a:t>APR</a:t>
              </a:r>
              <a:endParaRPr/>
            </a:p>
          </p:txBody>
        </p:sp>
        <p:sp>
          <p:nvSpPr>
            <p:cNvPr id="660" name="Google Shape;660;p37"/>
            <p:cNvSpPr txBox="1"/>
            <p:nvPr/>
          </p:nvSpPr>
          <p:spPr>
            <a:xfrm>
              <a:off x="6788203" y="8213053"/>
              <a:ext cx="539700" cy="342900"/>
            </a:xfrm>
            <a:prstGeom prst="rect">
              <a:avLst/>
            </a:prstGeom>
            <a:noFill/>
            <a:ln>
              <a:noFill/>
            </a:ln>
          </p:spPr>
          <p:txBody>
            <a:bodyPr anchorCtr="0" anchor="ctr" bIns="50800" lIns="50800" spcFirstLastPara="1" rIns="50800" wrap="square" tIns="50800">
              <a:spAutoFit/>
            </a:bodyPr>
            <a:lstStyle/>
            <a:p>
              <a:pPr indent="0" lvl="0" marL="0" marR="0" rtl="0" algn="ctr">
                <a:lnSpc>
                  <a:spcPct val="80000"/>
                </a:lnSpc>
                <a:spcBef>
                  <a:spcPts val="0"/>
                </a:spcBef>
                <a:spcAft>
                  <a:spcPts val="0"/>
                </a:spcAft>
                <a:buClr>
                  <a:srgbClr val="000000"/>
                </a:buClr>
                <a:buSzPts val="1600"/>
                <a:buFont typeface="Helvetica Neue"/>
                <a:buNone/>
              </a:pPr>
              <a:r>
                <a:rPr b="0" i="0" lang="en-US" sz="1600" u="none">
                  <a:solidFill>
                    <a:srgbClr val="000000"/>
                  </a:solidFill>
                  <a:latin typeface="Helvetica Neue"/>
                  <a:ea typeface="Helvetica Neue"/>
                  <a:cs typeface="Helvetica Neue"/>
                  <a:sym typeface="Helvetica Neue"/>
                </a:rPr>
                <a:t>MAY</a:t>
              </a:r>
              <a:endParaRPr/>
            </a:p>
          </p:txBody>
        </p:sp>
        <p:sp>
          <p:nvSpPr>
            <p:cNvPr id="661" name="Google Shape;661;p37"/>
            <p:cNvSpPr txBox="1"/>
            <p:nvPr/>
          </p:nvSpPr>
          <p:spPr>
            <a:xfrm>
              <a:off x="7453575" y="8213053"/>
              <a:ext cx="509400" cy="342900"/>
            </a:xfrm>
            <a:prstGeom prst="rect">
              <a:avLst/>
            </a:prstGeom>
            <a:noFill/>
            <a:ln>
              <a:noFill/>
            </a:ln>
          </p:spPr>
          <p:txBody>
            <a:bodyPr anchorCtr="0" anchor="ctr" bIns="50800" lIns="50800" spcFirstLastPara="1" rIns="50800" wrap="square" tIns="50800">
              <a:spAutoFit/>
            </a:bodyPr>
            <a:lstStyle/>
            <a:p>
              <a:pPr indent="0" lvl="0" marL="0" marR="0" rtl="0" algn="ctr">
                <a:lnSpc>
                  <a:spcPct val="80000"/>
                </a:lnSpc>
                <a:spcBef>
                  <a:spcPts val="0"/>
                </a:spcBef>
                <a:spcAft>
                  <a:spcPts val="0"/>
                </a:spcAft>
                <a:buClr>
                  <a:srgbClr val="000000"/>
                </a:buClr>
                <a:buSzPts val="1600"/>
                <a:buFont typeface="Helvetica Neue"/>
                <a:buNone/>
              </a:pPr>
              <a:r>
                <a:rPr b="0" i="0" lang="en-US" sz="1600" u="none">
                  <a:solidFill>
                    <a:srgbClr val="000000"/>
                  </a:solidFill>
                  <a:latin typeface="Helvetica Neue"/>
                  <a:ea typeface="Helvetica Neue"/>
                  <a:cs typeface="Helvetica Neue"/>
                  <a:sym typeface="Helvetica Neue"/>
                </a:rPr>
                <a:t>JUN</a:t>
              </a:r>
              <a:endParaRPr/>
            </a:p>
          </p:txBody>
        </p:sp>
        <p:sp>
          <p:nvSpPr>
            <p:cNvPr id="662" name="Google Shape;662;p37"/>
            <p:cNvSpPr txBox="1"/>
            <p:nvPr/>
          </p:nvSpPr>
          <p:spPr>
            <a:xfrm>
              <a:off x="8120683" y="8213053"/>
              <a:ext cx="475800" cy="342900"/>
            </a:xfrm>
            <a:prstGeom prst="rect">
              <a:avLst/>
            </a:prstGeom>
            <a:noFill/>
            <a:ln>
              <a:noFill/>
            </a:ln>
          </p:spPr>
          <p:txBody>
            <a:bodyPr anchorCtr="0" anchor="ctr" bIns="50800" lIns="50800" spcFirstLastPara="1" rIns="50800" wrap="square" tIns="50800">
              <a:spAutoFit/>
            </a:bodyPr>
            <a:lstStyle/>
            <a:p>
              <a:pPr indent="0" lvl="0" marL="0" marR="0" rtl="0" algn="ctr">
                <a:lnSpc>
                  <a:spcPct val="80000"/>
                </a:lnSpc>
                <a:spcBef>
                  <a:spcPts val="0"/>
                </a:spcBef>
                <a:spcAft>
                  <a:spcPts val="0"/>
                </a:spcAft>
                <a:buClr>
                  <a:srgbClr val="000000"/>
                </a:buClr>
                <a:buSzPts val="1600"/>
                <a:buFont typeface="Helvetica Neue"/>
                <a:buNone/>
              </a:pPr>
              <a:r>
                <a:rPr b="0" i="0" lang="en-US" sz="1600" u="none">
                  <a:solidFill>
                    <a:srgbClr val="000000"/>
                  </a:solidFill>
                  <a:latin typeface="Helvetica Neue"/>
                  <a:ea typeface="Helvetica Neue"/>
                  <a:cs typeface="Helvetica Neue"/>
                  <a:sym typeface="Helvetica Neue"/>
                </a:rPr>
                <a:t>JUL</a:t>
              </a:r>
              <a:endParaRPr/>
            </a:p>
          </p:txBody>
        </p:sp>
        <p:sp>
          <p:nvSpPr>
            <p:cNvPr id="663" name="Google Shape;663;p37"/>
            <p:cNvSpPr txBox="1"/>
            <p:nvPr/>
          </p:nvSpPr>
          <p:spPr>
            <a:xfrm>
              <a:off x="8731435" y="8213053"/>
              <a:ext cx="554700" cy="342900"/>
            </a:xfrm>
            <a:prstGeom prst="rect">
              <a:avLst/>
            </a:prstGeom>
            <a:noFill/>
            <a:ln>
              <a:noFill/>
            </a:ln>
          </p:spPr>
          <p:txBody>
            <a:bodyPr anchorCtr="0" anchor="ctr" bIns="50800" lIns="50800" spcFirstLastPara="1" rIns="50800" wrap="square" tIns="50800">
              <a:spAutoFit/>
            </a:bodyPr>
            <a:lstStyle/>
            <a:p>
              <a:pPr indent="0" lvl="0" marL="0" marR="0" rtl="0" algn="ctr">
                <a:lnSpc>
                  <a:spcPct val="80000"/>
                </a:lnSpc>
                <a:spcBef>
                  <a:spcPts val="0"/>
                </a:spcBef>
                <a:spcAft>
                  <a:spcPts val="0"/>
                </a:spcAft>
                <a:buClr>
                  <a:srgbClr val="000000"/>
                </a:buClr>
                <a:buSzPts val="1600"/>
                <a:buFont typeface="Helvetica Neue"/>
                <a:buNone/>
              </a:pPr>
              <a:r>
                <a:rPr b="0" i="0" lang="en-US" sz="1600" u="none">
                  <a:solidFill>
                    <a:srgbClr val="000000"/>
                  </a:solidFill>
                  <a:latin typeface="Helvetica Neue"/>
                  <a:ea typeface="Helvetica Neue"/>
                  <a:cs typeface="Helvetica Neue"/>
                  <a:sym typeface="Helvetica Neue"/>
                </a:rPr>
                <a:t>AUG</a:t>
              </a:r>
              <a:endParaRPr/>
            </a:p>
          </p:txBody>
        </p:sp>
        <p:sp>
          <p:nvSpPr>
            <p:cNvPr id="664" name="Google Shape;664;p37"/>
            <p:cNvSpPr txBox="1"/>
            <p:nvPr/>
          </p:nvSpPr>
          <p:spPr>
            <a:xfrm>
              <a:off x="9398541" y="8213053"/>
              <a:ext cx="520800" cy="342900"/>
            </a:xfrm>
            <a:prstGeom prst="rect">
              <a:avLst/>
            </a:prstGeom>
            <a:noFill/>
            <a:ln>
              <a:noFill/>
            </a:ln>
          </p:spPr>
          <p:txBody>
            <a:bodyPr anchorCtr="0" anchor="ctr" bIns="50800" lIns="50800" spcFirstLastPara="1" rIns="50800" wrap="square" tIns="50800">
              <a:spAutoFit/>
            </a:bodyPr>
            <a:lstStyle/>
            <a:p>
              <a:pPr indent="0" lvl="0" marL="0" marR="0" rtl="0" algn="ctr">
                <a:lnSpc>
                  <a:spcPct val="80000"/>
                </a:lnSpc>
                <a:spcBef>
                  <a:spcPts val="0"/>
                </a:spcBef>
                <a:spcAft>
                  <a:spcPts val="0"/>
                </a:spcAft>
                <a:buClr>
                  <a:srgbClr val="000000"/>
                </a:buClr>
                <a:buSzPts val="1600"/>
                <a:buFont typeface="Helvetica Neue"/>
                <a:buNone/>
              </a:pPr>
              <a:r>
                <a:rPr b="0" i="0" lang="en-US" sz="1600" u="none">
                  <a:solidFill>
                    <a:srgbClr val="000000"/>
                  </a:solidFill>
                  <a:latin typeface="Helvetica Neue"/>
                  <a:ea typeface="Helvetica Neue"/>
                  <a:cs typeface="Helvetica Neue"/>
                  <a:sym typeface="Helvetica Neue"/>
                </a:rPr>
                <a:t>SEP</a:t>
              </a:r>
              <a:endParaRPr/>
            </a:p>
          </p:txBody>
        </p:sp>
        <p:sp>
          <p:nvSpPr>
            <p:cNvPr id="665" name="Google Shape;665;p37"/>
            <p:cNvSpPr txBox="1"/>
            <p:nvPr/>
          </p:nvSpPr>
          <p:spPr>
            <a:xfrm rot="-5400000">
              <a:off x="-2247024" y="4755649"/>
              <a:ext cx="5141100" cy="361200"/>
            </a:xfrm>
            <a:prstGeom prst="rect">
              <a:avLst/>
            </a:prstGeom>
            <a:noFill/>
            <a:ln>
              <a:noFill/>
            </a:ln>
          </p:spPr>
          <p:txBody>
            <a:bodyPr anchorCtr="0" anchor="ctr" bIns="50800" lIns="50800" spcFirstLastPara="1" rIns="50800" wrap="square" tIns="50800">
              <a:spAutoFit/>
            </a:bodyPr>
            <a:lstStyle/>
            <a:p>
              <a:pPr indent="0" lvl="0" marL="0" marR="0" rtl="0" algn="r">
                <a:lnSpc>
                  <a:spcPct val="70000"/>
                </a:lnSpc>
                <a:spcBef>
                  <a:spcPts val="0"/>
                </a:spcBef>
                <a:spcAft>
                  <a:spcPts val="0"/>
                </a:spcAft>
                <a:buClr>
                  <a:schemeClr val="lt1"/>
                </a:buClr>
                <a:buSzPts val="100"/>
                <a:buFont typeface="Helvetica Neue"/>
                <a:buNone/>
              </a:pPr>
              <a:r>
                <a:rPr lang="en-US" sz="2400">
                  <a:latin typeface="Helvetica Neue"/>
                  <a:ea typeface="Helvetica Neue"/>
                  <a:cs typeface="Helvetica Neue"/>
                  <a:sym typeface="Helvetica Neue"/>
                </a:rPr>
                <a:t>Number</a:t>
              </a:r>
              <a:r>
                <a:rPr lang="en-US" sz="2400">
                  <a:latin typeface="Helvetica Neue"/>
                  <a:ea typeface="Helvetica Neue"/>
                  <a:cs typeface="Helvetica Neue"/>
                  <a:sym typeface="Helvetica Neue"/>
                </a:rPr>
                <a:t> of Parachains on Kusama</a:t>
              </a:r>
              <a:endParaRPr sz="2400">
                <a:latin typeface="Helvetica Neue"/>
                <a:ea typeface="Helvetica Neue"/>
                <a:cs typeface="Helvetica Neue"/>
                <a:sym typeface="Helvetica Neue"/>
              </a:endParaRPr>
            </a:p>
          </p:txBody>
        </p:sp>
        <p:sp>
          <p:nvSpPr>
            <p:cNvPr id="666" name="Google Shape;666;p37"/>
            <p:cNvSpPr txBox="1"/>
            <p:nvPr/>
          </p:nvSpPr>
          <p:spPr>
            <a:xfrm>
              <a:off x="641629" y="0"/>
              <a:ext cx="9374100" cy="477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111111"/>
                </a:buClr>
                <a:buSzPts val="3100"/>
                <a:buFont typeface="Helvetica Neue"/>
                <a:buNone/>
              </a:pPr>
              <a:r>
                <a:rPr b="1" lang="en-US" sz="3100">
                  <a:solidFill>
                    <a:srgbClr val="111111"/>
                  </a:solidFill>
                  <a:latin typeface="Helvetica Neue"/>
                  <a:ea typeface="Helvetica Neue"/>
                  <a:cs typeface="Helvetica Neue"/>
                  <a:sym typeface="Helvetica Neue"/>
                </a:rPr>
                <a:t>Parachain Onboarding for Kusama</a:t>
              </a:r>
              <a:endParaRPr/>
            </a:p>
          </p:txBody>
        </p:sp>
        <p:cxnSp>
          <p:nvCxnSpPr>
            <p:cNvPr id="667" name="Google Shape;667;p37"/>
            <p:cNvCxnSpPr/>
            <p:nvPr/>
          </p:nvCxnSpPr>
          <p:spPr>
            <a:xfrm rot="10800000">
              <a:off x="1471328" y="1173420"/>
              <a:ext cx="8821200" cy="0"/>
            </a:xfrm>
            <a:prstGeom prst="straightConnector1">
              <a:avLst/>
            </a:prstGeom>
            <a:noFill/>
            <a:ln cap="flat" cmpd="sng" w="25400">
              <a:solidFill>
                <a:srgbClr val="D5D5D5">
                  <a:alpha val="14900"/>
                </a:srgbClr>
              </a:solidFill>
              <a:prstDash val="solid"/>
              <a:round/>
              <a:headEnd len="sm" w="sm" type="none"/>
              <a:tailEnd len="sm" w="sm" type="none"/>
            </a:ln>
          </p:spPr>
        </p:cxnSp>
      </p:grpSp>
      <p:sp>
        <p:nvSpPr>
          <p:cNvPr id="668" name="Google Shape;668;p37"/>
          <p:cNvSpPr txBox="1"/>
          <p:nvPr/>
        </p:nvSpPr>
        <p:spPr>
          <a:xfrm>
            <a:off x="12192005" y="10959444"/>
            <a:ext cx="622500" cy="348900"/>
          </a:xfrm>
          <a:prstGeom prst="rect">
            <a:avLst/>
          </a:prstGeom>
          <a:noFill/>
          <a:ln>
            <a:noFill/>
          </a:ln>
        </p:spPr>
        <p:txBody>
          <a:bodyPr anchorCtr="0" anchor="ctr" bIns="50800" lIns="50800" spcFirstLastPara="1" rIns="50800" wrap="square" tIns="50800">
            <a:spAutoFit/>
          </a:bodyPr>
          <a:lstStyle/>
          <a:p>
            <a:pPr indent="0" lvl="0" marL="0" marR="0" rtl="0" algn="r">
              <a:lnSpc>
                <a:spcPct val="110000"/>
              </a:lnSpc>
              <a:spcBef>
                <a:spcPts val="0"/>
              </a:spcBef>
              <a:spcAft>
                <a:spcPts val="0"/>
              </a:spcAft>
              <a:buClr>
                <a:srgbClr val="000000"/>
              </a:buClr>
              <a:buSzPts val="1600"/>
              <a:buFont typeface="Helvetica Neue"/>
              <a:buNone/>
            </a:pPr>
            <a:r>
              <a:rPr lang="en-US" sz="1600">
                <a:latin typeface="Helvetica Neue"/>
                <a:ea typeface="Helvetica Neue"/>
                <a:cs typeface="Helvetica Neue"/>
                <a:sym typeface="Helvetica Neue"/>
              </a:rPr>
              <a:t>0</a:t>
            </a:r>
            <a:endParaRPr/>
          </a:p>
        </p:txBody>
      </p:sp>
      <p:sp>
        <p:nvSpPr>
          <p:cNvPr id="669" name="Google Shape;669;p37"/>
          <p:cNvSpPr txBox="1"/>
          <p:nvPr/>
        </p:nvSpPr>
        <p:spPr>
          <a:xfrm>
            <a:off x="1073150" y="6858000"/>
            <a:ext cx="8085000" cy="2382600"/>
          </a:xfrm>
          <a:prstGeom prst="rect">
            <a:avLst/>
          </a:prstGeom>
          <a:noFill/>
          <a:ln>
            <a:noFill/>
          </a:ln>
        </p:spPr>
        <p:txBody>
          <a:bodyPr anchorCtr="0" anchor="t" bIns="0" lIns="0" spcFirstLastPara="1" rIns="0" wrap="square" tIns="0">
            <a:spAutoFit/>
          </a:bodyPr>
          <a:lstStyle/>
          <a:p>
            <a:pPr indent="0" lvl="0" marL="0" rtl="0" algn="l">
              <a:lnSpc>
                <a:spcPct val="110000"/>
              </a:lnSpc>
              <a:spcBef>
                <a:spcPts val="0"/>
              </a:spcBef>
              <a:spcAft>
                <a:spcPts val="0"/>
              </a:spcAft>
              <a:buNone/>
            </a:pPr>
            <a:r>
              <a:rPr lang="en-US" sz="3600">
                <a:solidFill>
                  <a:srgbClr val="666666"/>
                </a:solidFill>
                <a:latin typeface="Helvetica Neue"/>
                <a:ea typeface="Helvetica Neue"/>
                <a:cs typeface="Helvetica Neue"/>
                <a:sym typeface="Helvetica Neue"/>
              </a:rPr>
              <a:t>Once things are stable, Kusama council will initiate new auctions every 2 weeks until the chain is fully saturated.</a:t>
            </a:r>
            <a:endParaRPr sz="3600">
              <a:solidFill>
                <a:srgbClr val="666666"/>
              </a:solidFill>
              <a:latin typeface="Helvetica Neue"/>
              <a:ea typeface="Helvetica Neue"/>
              <a:cs typeface="Helvetica Neue"/>
              <a:sym typeface="Helvetica Neue"/>
            </a:endParaRPr>
          </a:p>
        </p:txBody>
      </p:sp>
      <p:sp>
        <p:nvSpPr>
          <p:cNvPr id="670" name="Google Shape;670;p37"/>
          <p:cNvSpPr txBox="1"/>
          <p:nvPr/>
        </p:nvSpPr>
        <p:spPr>
          <a:xfrm>
            <a:off x="1073150" y="3330400"/>
            <a:ext cx="8991600" cy="30579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6200"/>
              <a:buFont typeface="Helvetica Neue"/>
              <a:buNone/>
            </a:pPr>
            <a:r>
              <a:rPr b="1" lang="en-US" sz="9600">
                <a:latin typeface="Helvetica Neue"/>
                <a:ea typeface="Helvetica Neue"/>
                <a:cs typeface="Helvetica Neue"/>
                <a:sym typeface="Helvetica Neue"/>
              </a:rPr>
              <a:t>2 Week Auction Cycles</a:t>
            </a:r>
            <a:endParaRPr sz="9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4" name="Shape 674"/>
        <p:cNvGrpSpPr/>
        <p:nvPr/>
      </p:nvGrpSpPr>
      <p:grpSpPr>
        <a:xfrm>
          <a:off x="0" y="0"/>
          <a:ext cx="0" cy="0"/>
          <a:chOff x="0" y="0"/>
          <a:chExt cx="0" cy="0"/>
        </a:xfrm>
      </p:grpSpPr>
      <p:sp>
        <p:nvSpPr>
          <p:cNvPr id="675" name="Google Shape;675;p38"/>
          <p:cNvSpPr txBox="1"/>
          <p:nvPr/>
        </p:nvSpPr>
        <p:spPr>
          <a:xfrm>
            <a:off x="23742650" y="13212763"/>
            <a:ext cx="297000" cy="254100"/>
          </a:xfrm>
          <a:prstGeom prst="rect">
            <a:avLst/>
          </a:prstGeom>
          <a:noFill/>
          <a:ln>
            <a:noFill/>
          </a:ln>
        </p:spPr>
        <p:txBody>
          <a:bodyPr anchorCtr="0" anchor="b" bIns="50800" lIns="50800" spcFirstLastPara="1" rIns="50800" wrap="square" tIns="50800">
            <a:spAutoFit/>
          </a:bodyPr>
          <a:lstStyle/>
          <a:p>
            <a:pPr indent="0" lvl="0" marL="0" marR="0" rtl="0" algn="ctr">
              <a:lnSpc>
                <a:spcPct val="100000"/>
              </a:lnSpc>
              <a:spcBef>
                <a:spcPts val="0"/>
              </a:spcBef>
              <a:spcAft>
                <a:spcPts val="0"/>
              </a:spcAft>
              <a:buClr>
                <a:schemeClr val="lt1"/>
              </a:buClr>
              <a:buSzPts val="100"/>
              <a:buFont typeface="Helvetica Neue"/>
              <a:buNone/>
            </a:pPr>
            <a:fld id="{00000000-1234-1234-1234-123412341234}" type="slidenum">
              <a:rPr b="0" i="0" lang="en-US" sz="100" u="none">
                <a:solidFill>
                  <a:schemeClr val="lt1"/>
                </a:solidFill>
                <a:latin typeface="Helvetica Neue"/>
                <a:ea typeface="Helvetica Neue"/>
                <a:cs typeface="Helvetica Neue"/>
                <a:sym typeface="Helvetica Neue"/>
              </a:rPr>
              <a:t>‹#›</a:t>
            </a:fld>
            <a:endParaRPr/>
          </a:p>
        </p:txBody>
      </p:sp>
      <p:sp>
        <p:nvSpPr>
          <p:cNvPr id="676" name="Google Shape;676;p38"/>
          <p:cNvSpPr txBox="1"/>
          <p:nvPr/>
        </p:nvSpPr>
        <p:spPr>
          <a:xfrm>
            <a:off x="1073150" y="1514475"/>
            <a:ext cx="13686000" cy="1580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6200"/>
              <a:buFont typeface="Helvetica Neue"/>
              <a:buNone/>
            </a:pPr>
            <a:r>
              <a:rPr b="1" lang="en-US" sz="9600">
                <a:latin typeface="Helvetica Neue"/>
                <a:ea typeface="Helvetica Neue"/>
                <a:cs typeface="Helvetica Neue"/>
                <a:sym typeface="Helvetica Neue"/>
              </a:rPr>
              <a:t>Create a Crowdloan</a:t>
            </a:r>
            <a:endParaRPr sz="9600"/>
          </a:p>
        </p:txBody>
      </p:sp>
      <p:pic>
        <p:nvPicPr>
          <p:cNvPr id="677" name="Google Shape;677;p38"/>
          <p:cNvPicPr preferRelativeResize="0"/>
          <p:nvPr/>
        </p:nvPicPr>
        <p:blipFill>
          <a:blip r:embed="rId4">
            <a:alphaModFix/>
          </a:blip>
          <a:stretch>
            <a:fillRect/>
          </a:stretch>
        </p:blipFill>
        <p:spPr>
          <a:xfrm>
            <a:off x="1073138" y="3094875"/>
            <a:ext cx="16140436" cy="10316324"/>
          </a:xfrm>
          <a:prstGeom prst="rect">
            <a:avLst/>
          </a:prstGeom>
          <a:noFill/>
          <a:ln>
            <a:noFill/>
          </a:ln>
        </p:spPr>
      </p:pic>
      <p:sp>
        <p:nvSpPr>
          <p:cNvPr id="678" name="Google Shape;678;p38"/>
          <p:cNvSpPr/>
          <p:nvPr/>
        </p:nvSpPr>
        <p:spPr>
          <a:xfrm>
            <a:off x="11223950" y="10103475"/>
            <a:ext cx="6201300" cy="811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8"/>
          <p:cNvSpPr/>
          <p:nvPr/>
        </p:nvSpPr>
        <p:spPr>
          <a:xfrm>
            <a:off x="11530900" y="8459275"/>
            <a:ext cx="4638600" cy="811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8"/>
          <p:cNvSpPr txBox="1"/>
          <p:nvPr/>
        </p:nvSpPr>
        <p:spPr>
          <a:xfrm>
            <a:off x="16437875" y="8121025"/>
            <a:ext cx="6501900" cy="14880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6200"/>
              <a:buFont typeface="Helvetica Neue"/>
              <a:buNone/>
            </a:pPr>
            <a:r>
              <a:rPr b="1" lang="en-US" sz="3000">
                <a:latin typeface="Helvetica Neue"/>
                <a:ea typeface="Helvetica Neue"/>
                <a:cs typeface="Helvetica Neue"/>
                <a:sym typeface="Helvetica Neue"/>
              </a:rPr>
              <a:t>crowdloan ending can be in the far future, meaning that it can support multiple auctions</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2026"/>
        </a:solidFill>
      </p:bgPr>
    </p:bg>
    <p:spTree>
      <p:nvGrpSpPr>
        <p:cNvPr id="106" name="Shape 106"/>
        <p:cNvGrpSpPr/>
        <p:nvPr/>
      </p:nvGrpSpPr>
      <p:grpSpPr>
        <a:xfrm>
          <a:off x="0" y="0"/>
          <a:ext cx="0" cy="0"/>
          <a:chOff x="0" y="0"/>
          <a:chExt cx="0" cy="0"/>
        </a:xfrm>
      </p:grpSpPr>
      <p:pic>
        <p:nvPicPr>
          <p:cNvPr id="107" name="Google Shape;107;p12"/>
          <p:cNvPicPr preferRelativeResize="0"/>
          <p:nvPr/>
        </p:nvPicPr>
        <p:blipFill rotWithShape="1">
          <a:blip r:embed="rId3">
            <a:alphaModFix/>
          </a:blip>
          <a:srcRect b="0" l="0" r="0" t="0"/>
          <a:stretch/>
        </p:blipFill>
        <p:spPr>
          <a:xfrm>
            <a:off x="-422275" y="541337"/>
            <a:ext cx="25228548" cy="12631736"/>
          </a:xfrm>
          <a:prstGeom prst="rect">
            <a:avLst/>
          </a:prstGeom>
          <a:noFill/>
          <a:ln>
            <a:noFill/>
          </a:ln>
        </p:spPr>
      </p:pic>
      <p:sp>
        <p:nvSpPr>
          <p:cNvPr id="108" name="Google Shape;108;p12"/>
          <p:cNvSpPr txBox="1"/>
          <p:nvPr/>
        </p:nvSpPr>
        <p:spPr>
          <a:xfrm>
            <a:off x="6638850" y="5806200"/>
            <a:ext cx="11106300" cy="2103600"/>
          </a:xfrm>
          <a:prstGeom prst="rect">
            <a:avLst/>
          </a:prstGeom>
          <a:noFill/>
          <a:ln>
            <a:noFill/>
          </a:ln>
        </p:spPr>
        <p:txBody>
          <a:bodyPr anchorCtr="0" anchor="ctr" bIns="50800" lIns="50800" spcFirstLastPara="1" rIns="50800" wrap="square" tIns="50800">
            <a:spAutoFit/>
          </a:bodyPr>
          <a:lstStyle/>
          <a:p>
            <a:pPr indent="0" lvl="0" marL="0" marR="0" rtl="0" algn="ctr">
              <a:lnSpc>
                <a:spcPct val="190000"/>
              </a:lnSpc>
              <a:spcBef>
                <a:spcPts val="0"/>
              </a:spcBef>
              <a:spcAft>
                <a:spcPts val="0"/>
              </a:spcAft>
              <a:buClr>
                <a:srgbClr val="FFFFFF"/>
              </a:buClr>
              <a:buSzPts val="13000"/>
              <a:buFont typeface="Helvetica Neue"/>
              <a:buNone/>
            </a:pPr>
            <a:r>
              <a:rPr b="1" lang="en-US" sz="13000">
                <a:solidFill>
                  <a:srgbClr val="FFFFFF"/>
                </a:solidFill>
                <a:latin typeface="Helvetica Neue"/>
                <a:ea typeface="Helvetica Neue"/>
                <a:cs typeface="Helvetica Neue"/>
                <a:sym typeface="Helvetica Neue"/>
              </a:rPr>
              <a:t>Background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4" name="Shape 684"/>
        <p:cNvGrpSpPr/>
        <p:nvPr/>
      </p:nvGrpSpPr>
      <p:grpSpPr>
        <a:xfrm>
          <a:off x="0" y="0"/>
          <a:ext cx="0" cy="0"/>
          <a:chOff x="0" y="0"/>
          <a:chExt cx="0" cy="0"/>
        </a:xfrm>
      </p:grpSpPr>
      <p:sp>
        <p:nvSpPr>
          <p:cNvPr id="685" name="Google Shape;685;p39"/>
          <p:cNvSpPr txBox="1"/>
          <p:nvPr/>
        </p:nvSpPr>
        <p:spPr>
          <a:xfrm>
            <a:off x="23742650" y="13212763"/>
            <a:ext cx="297000" cy="254100"/>
          </a:xfrm>
          <a:prstGeom prst="rect">
            <a:avLst/>
          </a:prstGeom>
          <a:noFill/>
          <a:ln>
            <a:noFill/>
          </a:ln>
        </p:spPr>
        <p:txBody>
          <a:bodyPr anchorCtr="0" anchor="b" bIns="50800" lIns="50800" spcFirstLastPara="1" rIns="50800" wrap="square" tIns="50800">
            <a:spAutoFit/>
          </a:bodyPr>
          <a:lstStyle/>
          <a:p>
            <a:pPr indent="0" lvl="0" marL="0" marR="0" rtl="0" algn="ctr">
              <a:lnSpc>
                <a:spcPct val="100000"/>
              </a:lnSpc>
              <a:spcBef>
                <a:spcPts val="0"/>
              </a:spcBef>
              <a:spcAft>
                <a:spcPts val="0"/>
              </a:spcAft>
              <a:buClr>
                <a:schemeClr val="lt1"/>
              </a:buClr>
              <a:buSzPts val="100"/>
              <a:buFont typeface="Helvetica Neue"/>
              <a:buNone/>
            </a:pPr>
            <a:fld id="{00000000-1234-1234-1234-123412341234}" type="slidenum">
              <a:rPr b="0" i="0" lang="en-US" sz="100" u="none">
                <a:solidFill>
                  <a:schemeClr val="lt1"/>
                </a:solidFill>
                <a:latin typeface="Helvetica Neue"/>
                <a:ea typeface="Helvetica Neue"/>
                <a:cs typeface="Helvetica Neue"/>
                <a:sym typeface="Helvetica Neue"/>
              </a:rPr>
              <a:t>‹#›</a:t>
            </a:fld>
            <a:endParaRPr/>
          </a:p>
        </p:txBody>
      </p:sp>
      <p:sp>
        <p:nvSpPr>
          <p:cNvPr id="686" name="Google Shape;686;p39"/>
          <p:cNvSpPr txBox="1"/>
          <p:nvPr/>
        </p:nvSpPr>
        <p:spPr>
          <a:xfrm>
            <a:off x="1073150" y="1514475"/>
            <a:ext cx="17742900" cy="1580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6200"/>
              <a:buFont typeface="Helvetica Neue"/>
              <a:buNone/>
            </a:pPr>
            <a:r>
              <a:rPr b="1" lang="en-US" sz="9600">
                <a:latin typeface="Helvetica Neue"/>
                <a:ea typeface="Helvetica Neue"/>
                <a:cs typeface="Helvetica Neue"/>
                <a:sym typeface="Helvetica Neue"/>
              </a:rPr>
              <a:t>Contribute To A Crowdloan</a:t>
            </a:r>
            <a:endParaRPr sz="9600"/>
          </a:p>
        </p:txBody>
      </p:sp>
      <p:pic>
        <p:nvPicPr>
          <p:cNvPr id="687" name="Google Shape;687;p39"/>
          <p:cNvPicPr preferRelativeResize="0"/>
          <p:nvPr/>
        </p:nvPicPr>
        <p:blipFill>
          <a:blip r:embed="rId3">
            <a:alphaModFix/>
          </a:blip>
          <a:stretch>
            <a:fillRect/>
          </a:stretch>
        </p:blipFill>
        <p:spPr>
          <a:xfrm>
            <a:off x="1073150" y="3094875"/>
            <a:ext cx="18897884" cy="10316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1" name="Shape 691"/>
        <p:cNvGrpSpPr/>
        <p:nvPr/>
      </p:nvGrpSpPr>
      <p:grpSpPr>
        <a:xfrm>
          <a:off x="0" y="0"/>
          <a:ext cx="0" cy="0"/>
          <a:chOff x="0" y="0"/>
          <a:chExt cx="0" cy="0"/>
        </a:xfrm>
      </p:grpSpPr>
      <p:sp>
        <p:nvSpPr>
          <p:cNvPr id="692" name="Google Shape;692;p40"/>
          <p:cNvSpPr txBox="1"/>
          <p:nvPr/>
        </p:nvSpPr>
        <p:spPr>
          <a:xfrm>
            <a:off x="23742650" y="13212763"/>
            <a:ext cx="297000" cy="254100"/>
          </a:xfrm>
          <a:prstGeom prst="rect">
            <a:avLst/>
          </a:prstGeom>
          <a:noFill/>
          <a:ln>
            <a:noFill/>
          </a:ln>
        </p:spPr>
        <p:txBody>
          <a:bodyPr anchorCtr="0" anchor="b" bIns="50800" lIns="50800" spcFirstLastPara="1" rIns="50800" wrap="square" tIns="50800">
            <a:spAutoFit/>
          </a:bodyPr>
          <a:lstStyle/>
          <a:p>
            <a:pPr indent="0" lvl="0" marL="0" marR="0" rtl="0" algn="ctr">
              <a:lnSpc>
                <a:spcPct val="100000"/>
              </a:lnSpc>
              <a:spcBef>
                <a:spcPts val="0"/>
              </a:spcBef>
              <a:spcAft>
                <a:spcPts val="0"/>
              </a:spcAft>
              <a:buClr>
                <a:schemeClr val="lt1"/>
              </a:buClr>
              <a:buSzPts val="100"/>
              <a:buFont typeface="Helvetica Neue"/>
              <a:buNone/>
            </a:pPr>
            <a:fld id="{00000000-1234-1234-1234-123412341234}" type="slidenum">
              <a:rPr b="0" i="0" lang="en-US" sz="100" u="none">
                <a:solidFill>
                  <a:schemeClr val="lt1"/>
                </a:solidFill>
                <a:latin typeface="Helvetica Neue"/>
                <a:ea typeface="Helvetica Neue"/>
                <a:cs typeface="Helvetica Neue"/>
                <a:sym typeface="Helvetica Neue"/>
              </a:rPr>
              <a:t>‹#›</a:t>
            </a:fld>
            <a:endParaRPr/>
          </a:p>
        </p:txBody>
      </p:sp>
      <p:sp>
        <p:nvSpPr>
          <p:cNvPr id="693" name="Google Shape;693;p40"/>
          <p:cNvSpPr txBox="1"/>
          <p:nvPr/>
        </p:nvSpPr>
        <p:spPr>
          <a:xfrm>
            <a:off x="1073150" y="1514475"/>
            <a:ext cx="17742900" cy="1580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6200"/>
              <a:buFont typeface="Helvetica Neue"/>
              <a:buNone/>
            </a:pPr>
            <a:r>
              <a:rPr b="1" lang="en-US" sz="9600">
                <a:latin typeface="Helvetica Neue"/>
                <a:ea typeface="Helvetica Neue"/>
                <a:cs typeface="Helvetica Neue"/>
                <a:sym typeface="Helvetica Neue"/>
              </a:rPr>
              <a:t>The Winners</a:t>
            </a:r>
            <a:endParaRPr sz="9600"/>
          </a:p>
        </p:txBody>
      </p:sp>
      <p:sp>
        <p:nvSpPr>
          <p:cNvPr id="694" name="Google Shape;694;p40"/>
          <p:cNvSpPr txBox="1"/>
          <p:nvPr/>
        </p:nvSpPr>
        <p:spPr>
          <a:xfrm>
            <a:off x="3110250" y="3849825"/>
            <a:ext cx="15705900" cy="2319000"/>
          </a:xfrm>
          <a:prstGeom prst="rect">
            <a:avLst/>
          </a:prstGeom>
          <a:noFill/>
          <a:ln>
            <a:noFill/>
          </a:ln>
        </p:spPr>
        <p:txBody>
          <a:bodyPr anchorCtr="0" anchor="ctr" bIns="50800" lIns="50800" spcFirstLastPara="1" rIns="50800" wrap="square" tIns="50800">
            <a:spAutoFit/>
          </a:bodyPr>
          <a:lstStyle/>
          <a:p>
            <a:pPr indent="-533400" lvl="0" marL="457200" marR="0" rtl="0" algn="l">
              <a:lnSpc>
                <a:spcPct val="100000"/>
              </a:lnSpc>
              <a:spcBef>
                <a:spcPts val="0"/>
              </a:spcBef>
              <a:spcAft>
                <a:spcPts val="0"/>
              </a:spcAft>
              <a:buSzPts val="4800"/>
              <a:buChar char="●"/>
            </a:pPr>
            <a:r>
              <a:rPr b="1" lang="en-US" sz="4800">
                <a:latin typeface="Helvetica Neue"/>
                <a:ea typeface="Helvetica Neue"/>
                <a:cs typeface="Helvetica Neue"/>
                <a:sym typeface="Helvetica Neue"/>
              </a:rPr>
              <a:t>Latest Winner</a:t>
            </a:r>
            <a:endParaRPr b="1" sz="4800">
              <a:latin typeface="Helvetica Neue"/>
              <a:ea typeface="Helvetica Neue"/>
              <a:cs typeface="Helvetica Neue"/>
              <a:sym typeface="Helvetica Neue"/>
            </a:endParaRPr>
          </a:p>
          <a:p>
            <a:pPr indent="-533400" lvl="0" marL="457200" marR="0" rtl="0" algn="l">
              <a:lnSpc>
                <a:spcPct val="100000"/>
              </a:lnSpc>
              <a:spcBef>
                <a:spcPts val="0"/>
              </a:spcBef>
              <a:spcAft>
                <a:spcPts val="0"/>
              </a:spcAft>
              <a:buSzPts val="4800"/>
              <a:buFont typeface="Helvetica Neue"/>
              <a:buChar char="●"/>
            </a:pPr>
            <a:r>
              <a:rPr b="1" lang="en-US" sz="4800">
                <a:latin typeface="Helvetica Neue"/>
                <a:ea typeface="Helvetica Neue"/>
                <a:cs typeface="Helvetica Neue"/>
                <a:sym typeface="Helvetica Neue"/>
              </a:rPr>
              <a:t>Ending Period Winner</a:t>
            </a:r>
            <a:endParaRPr b="1" sz="4800">
              <a:latin typeface="Helvetica Neue"/>
              <a:ea typeface="Helvetica Neue"/>
              <a:cs typeface="Helvetica Neue"/>
              <a:sym typeface="Helvetica Neue"/>
            </a:endParaRPr>
          </a:p>
          <a:p>
            <a:pPr indent="-533400" lvl="0" marL="457200" marR="0" rtl="0" algn="l">
              <a:lnSpc>
                <a:spcPct val="100000"/>
              </a:lnSpc>
              <a:spcBef>
                <a:spcPts val="0"/>
              </a:spcBef>
              <a:spcAft>
                <a:spcPts val="0"/>
              </a:spcAft>
              <a:buSzPts val="4800"/>
              <a:buFont typeface="Helvetica Neue"/>
              <a:buChar char="●"/>
            </a:pPr>
            <a:r>
              <a:rPr b="1" lang="en-US" sz="4800">
                <a:latin typeface="Helvetica Neue"/>
                <a:ea typeface="Helvetica Neue"/>
                <a:cs typeface="Helvetica Neue"/>
                <a:sym typeface="Helvetica Neue"/>
              </a:rPr>
              <a:t>Final Winner</a:t>
            </a:r>
            <a:endParaRPr b="1" sz="4800">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8" name="Shape 698"/>
        <p:cNvGrpSpPr/>
        <p:nvPr/>
      </p:nvGrpSpPr>
      <p:grpSpPr>
        <a:xfrm>
          <a:off x="0" y="0"/>
          <a:ext cx="0" cy="0"/>
          <a:chOff x="0" y="0"/>
          <a:chExt cx="0" cy="0"/>
        </a:xfrm>
      </p:grpSpPr>
      <p:sp>
        <p:nvSpPr>
          <p:cNvPr id="699" name="Google Shape;699;p41"/>
          <p:cNvSpPr txBox="1"/>
          <p:nvPr/>
        </p:nvSpPr>
        <p:spPr>
          <a:xfrm>
            <a:off x="23742650" y="13212763"/>
            <a:ext cx="297000" cy="254100"/>
          </a:xfrm>
          <a:prstGeom prst="rect">
            <a:avLst/>
          </a:prstGeom>
          <a:noFill/>
          <a:ln>
            <a:noFill/>
          </a:ln>
        </p:spPr>
        <p:txBody>
          <a:bodyPr anchorCtr="0" anchor="b" bIns="50800" lIns="50800" spcFirstLastPara="1" rIns="50800" wrap="square" tIns="50800">
            <a:spAutoFit/>
          </a:bodyPr>
          <a:lstStyle/>
          <a:p>
            <a:pPr indent="0" lvl="0" marL="0" marR="0" rtl="0" algn="ctr">
              <a:lnSpc>
                <a:spcPct val="100000"/>
              </a:lnSpc>
              <a:spcBef>
                <a:spcPts val="0"/>
              </a:spcBef>
              <a:spcAft>
                <a:spcPts val="0"/>
              </a:spcAft>
              <a:buClr>
                <a:schemeClr val="lt1"/>
              </a:buClr>
              <a:buSzPts val="100"/>
              <a:buFont typeface="Helvetica Neue"/>
              <a:buNone/>
            </a:pPr>
            <a:fld id="{00000000-1234-1234-1234-123412341234}" type="slidenum">
              <a:rPr b="0" i="0" lang="en-US" sz="100" u="none">
                <a:solidFill>
                  <a:schemeClr val="lt1"/>
                </a:solidFill>
                <a:latin typeface="Helvetica Neue"/>
                <a:ea typeface="Helvetica Neue"/>
                <a:cs typeface="Helvetica Neue"/>
                <a:sym typeface="Helvetica Neue"/>
              </a:rPr>
              <a:t>‹#›</a:t>
            </a:fld>
            <a:endParaRPr/>
          </a:p>
        </p:txBody>
      </p:sp>
      <p:sp>
        <p:nvSpPr>
          <p:cNvPr id="700" name="Google Shape;700;p41"/>
          <p:cNvSpPr txBox="1"/>
          <p:nvPr/>
        </p:nvSpPr>
        <p:spPr>
          <a:xfrm>
            <a:off x="1073150" y="1514475"/>
            <a:ext cx="17742900" cy="1580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6200"/>
              <a:buFont typeface="Helvetica Neue"/>
              <a:buNone/>
            </a:pPr>
            <a:r>
              <a:rPr b="1" lang="en-US" sz="9600">
                <a:latin typeface="Helvetica Neue"/>
                <a:ea typeface="Helvetica Neue"/>
                <a:cs typeface="Helvetica Neue"/>
                <a:sym typeface="Helvetica Neue"/>
              </a:rPr>
              <a:t>Latest Winner</a:t>
            </a:r>
            <a:endParaRPr sz="9600"/>
          </a:p>
        </p:txBody>
      </p:sp>
      <p:pic>
        <p:nvPicPr>
          <p:cNvPr id="701" name="Google Shape;701;p41"/>
          <p:cNvPicPr preferRelativeResize="0"/>
          <p:nvPr/>
        </p:nvPicPr>
        <p:blipFill>
          <a:blip r:embed="rId3">
            <a:alphaModFix/>
          </a:blip>
          <a:stretch>
            <a:fillRect/>
          </a:stretch>
        </p:blipFill>
        <p:spPr>
          <a:xfrm>
            <a:off x="1073150" y="3094875"/>
            <a:ext cx="18897884" cy="10316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5" name="Shape 705"/>
        <p:cNvGrpSpPr/>
        <p:nvPr/>
      </p:nvGrpSpPr>
      <p:grpSpPr>
        <a:xfrm>
          <a:off x="0" y="0"/>
          <a:ext cx="0" cy="0"/>
          <a:chOff x="0" y="0"/>
          <a:chExt cx="0" cy="0"/>
        </a:xfrm>
      </p:grpSpPr>
      <p:sp>
        <p:nvSpPr>
          <p:cNvPr id="706" name="Google Shape;706;p42"/>
          <p:cNvSpPr txBox="1"/>
          <p:nvPr/>
        </p:nvSpPr>
        <p:spPr>
          <a:xfrm>
            <a:off x="23742650" y="13212763"/>
            <a:ext cx="297000" cy="254100"/>
          </a:xfrm>
          <a:prstGeom prst="rect">
            <a:avLst/>
          </a:prstGeom>
          <a:noFill/>
          <a:ln>
            <a:noFill/>
          </a:ln>
        </p:spPr>
        <p:txBody>
          <a:bodyPr anchorCtr="0" anchor="b" bIns="50800" lIns="50800" spcFirstLastPara="1" rIns="50800" wrap="square" tIns="50800">
            <a:spAutoFit/>
          </a:bodyPr>
          <a:lstStyle/>
          <a:p>
            <a:pPr indent="0" lvl="0" marL="0" marR="0" rtl="0" algn="ctr">
              <a:lnSpc>
                <a:spcPct val="100000"/>
              </a:lnSpc>
              <a:spcBef>
                <a:spcPts val="0"/>
              </a:spcBef>
              <a:spcAft>
                <a:spcPts val="0"/>
              </a:spcAft>
              <a:buClr>
                <a:schemeClr val="lt1"/>
              </a:buClr>
              <a:buSzPts val="100"/>
              <a:buFont typeface="Helvetica Neue"/>
              <a:buNone/>
            </a:pPr>
            <a:fld id="{00000000-1234-1234-1234-123412341234}" type="slidenum">
              <a:rPr b="0" i="0" lang="en-US" sz="100" u="none">
                <a:solidFill>
                  <a:schemeClr val="lt1"/>
                </a:solidFill>
                <a:latin typeface="Helvetica Neue"/>
                <a:ea typeface="Helvetica Neue"/>
                <a:cs typeface="Helvetica Neue"/>
                <a:sym typeface="Helvetica Neue"/>
              </a:rPr>
              <a:t>‹#›</a:t>
            </a:fld>
            <a:endParaRPr/>
          </a:p>
        </p:txBody>
      </p:sp>
      <p:sp>
        <p:nvSpPr>
          <p:cNvPr id="707" name="Google Shape;707;p42"/>
          <p:cNvSpPr txBox="1"/>
          <p:nvPr/>
        </p:nvSpPr>
        <p:spPr>
          <a:xfrm>
            <a:off x="1073150" y="1514475"/>
            <a:ext cx="17742900" cy="1580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6200"/>
              <a:buFont typeface="Helvetica Neue"/>
              <a:buNone/>
            </a:pPr>
            <a:r>
              <a:rPr b="1" lang="en-US" sz="9600">
                <a:latin typeface="Helvetica Neue"/>
                <a:ea typeface="Helvetica Neue"/>
                <a:cs typeface="Helvetica Neue"/>
                <a:sym typeface="Helvetica Neue"/>
              </a:rPr>
              <a:t>Ending Period Winners</a:t>
            </a:r>
            <a:endParaRPr sz="9600"/>
          </a:p>
        </p:txBody>
      </p:sp>
      <p:pic>
        <p:nvPicPr>
          <p:cNvPr id="708" name="Google Shape;708;p42"/>
          <p:cNvPicPr preferRelativeResize="0"/>
          <p:nvPr/>
        </p:nvPicPr>
        <p:blipFill>
          <a:blip r:embed="rId3">
            <a:alphaModFix/>
          </a:blip>
          <a:stretch>
            <a:fillRect/>
          </a:stretch>
        </p:blipFill>
        <p:spPr>
          <a:xfrm>
            <a:off x="1073150" y="3094875"/>
            <a:ext cx="18897884" cy="10316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2" name="Shape 712"/>
        <p:cNvGrpSpPr/>
        <p:nvPr/>
      </p:nvGrpSpPr>
      <p:grpSpPr>
        <a:xfrm>
          <a:off x="0" y="0"/>
          <a:ext cx="0" cy="0"/>
          <a:chOff x="0" y="0"/>
          <a:chExt cx="0" cy="0"/>
        </a:xfrm>
      </p:grpSpPr>
      <p:sp>
        <p:nvSpPr>
          <p:cNvPr id="713" name="Google Shape;713;p43"/>
          <p:cNvSpPr txBox="1"/>
          <p:nvPr/>
        </p:nvSpPr>
        <p:spPr>
          <a:xfrm>
            <a:off x="23742650" y="13212763"/>
            <a:ext cx="297000" cy="254100"/>
          </a:xfrm>
          <a:prstGeom prst="rect">
            <a:avLst/>
          </a:prstGeom>
          <a:noFill/>
          <a:ln>
            <a:noFill/>
          </a:ln>
        </p:spPr>
        <p:txBody>
          <a:bodyPr anchorCtr="0" anchor="b" bIns="50800" lIns="50800" spcFirstLastPara="1" rIns="50800" wrap="square" tIns="50800">
            <a:spAutoFit/>
          </a:bodyPr>
          <a:lstStyle/>
          <a:p>
            <a:pPr indent="0" lvl="0" marL="0" marR="0" rtl="0" algn="ctr">
              <a:lnSpc>
                <a:spcPct val="100000"/>
              </a:lnSpc>
              <a:spcBef>
                <a:spcPts val="0"/>
              </a:spcBef>
              <a:spcAft>
                <a:spcPts val="0"/>
              </a:spcAft>
              <a:buClr>
                <a:schemeClr val="lt1"/>
              </a:buClr>
              <a:buSzPts val="100"/>
              <a:buFont typeface="Helvetica Neue"/>
              <a:buNone/>
            </a:pPr>
            <a:fld id="{00000000-1234-1234-1234-123412341234}" type="slidenum">
              <a:rPr b="0" i="0" lang="en-US" sz="100" u="none">
                <a:solidFill>
                  <a:schemeClr val="lt1"/>
                </a:solidFill>
                <a:latin typeface="Helvetica Neue"/>
                <a:ea typeface="Helvetica Neue"/>
                <a:cs typeface="Helvetica Neue"/>
                <a:sym typeface="Helvetica Neue"/>
              </a:rPr>
              <a:t>‹#›</a:t>
            </a:fld>
            <a:endParaRPr/>
          </a:p>
        </p:txBody>
      </p:sp>
      <p:sp>
        <p:nvSpPr>
          <p:cNvPr id="714" name="Google Shape;714;p43"/>
          <p:cNvSpPr txBox="1"/>
          <p:nvPr/>
        </p:nvSpPr>
        <p:spPr>
          <a:xfrm>
            <a:off x="1073150" y="1514475"/>
            <a:ext cx="17742900" cy="1580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6200"/>
              <a:buFont typeface="Helvetica Neue"/>
              <a:buNone/>
            </a:pPr>
            <a:r>
              <a:rPr b="1" lang="en-US" sz="9600">
                <a:latin typeface="Helvetica Neue"/>
                <a:ea typeface="Helvetica Neue"/>
                <a:cs typeface="Helvetica Neue"/>
                <a:sym typeface="Helvetica Neue"/>
              </a:rPr>
              <a:t>Final Winner</a:t>
            </a:r>
            <a:endParaRPr sz="9600"/>
          </a:p>
        </p:txBody>
      </p:sp>
      <p:pic>
        <p:nvPicPr>
          <p:cNvPr id="715" name="Google Shape;715;p43"/>
          <p:cNvPicPr preferRelativeResize="0"/>
          <p:nvPr/>
        </p:nvPicPr>
        <p:blipFill>
          <a:blip r:embed="rId3">
            <a:alphaModFix/>
          </a:blip>
          <a:stretch>
            <a:fillRect/>
          </a:stretch>
        </p:blipFill>
        <p:spPr>
          <a:xfrm>
            <a:off x="1073150" y="3094875"/>
            <a:ext cx="18897884" cy="10316325"/>
          </a:xfrm>
          <a:prstGeom prst="rect">
            <a:avLst/>
          </a:prstGeom>
          <a:noFill/>
          <a:ln>
            <a:noFill/>
          </a:ln>
        </p:spPr>
      </p:pic>
      <p:sp>
        <p:nvSpPr>
          <p:cNvPr id="716" name="Google Shape;716;p43"/>
          <p:cNvSpPr/>
          <p:nvPr/>
        </p:nvSpPr>
        <p:spPr>
          <a:xfrm>
            <a:off x="10648434" y="12931196"/>
            <a:ext cx="632700" cy="632700"/>
          </a:xfrm>
          <a:prstGeom prst="rect">
            <a:avLst/>
          </a:prstGeom>
          <a:solidFill>
            <a:srgbClr val="999999"/>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17" name="Google Shape;717;p43"/>
          <p:cNvSpPr/>
          <p:nvPr/>
        </p:nvSpPr>
        <p:spPr>
          <a:xfrm>
            <a:off x="11466538" y="12931196"/>
            <a:ext cx="632700" cy="632700"/>
          </a:xfrm>
          <a:prstGeom prst="rect">
            <a:avLst/>
          </a:prstGeom>
          <a:solidFill>
            <a:srgbClr val="999999"/>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18" name="Google Shape;718;p43"/>
          <p:cNvSpPr/>
          <p:nvPr/>
        </p:nvSpPr>
        <p:spPr>
          <a:xfrm>
            <a:off x="12284642" y="12931196"/>
            <a:ext cx="632700" cy="632700"/>
          </a:xfrm>
          <a:prstGeom prst="rect">
            <a:avLst/>
          </a:prstGeom>
          <a:solidFill>
            <a:srgbClr val="999999"/>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19" name="Google Shape;719;p43"/>
          <p:cNvSpPr/>
          <p:nvPr/>
        </p:nvSpPr>
        <p:spPr>
          <a:xfrm>
            <a:off x="13102746" y="12931196"/>
            <a:ext cx="632700" cy="632700"/>
          </a:xfrm>
          <a:prstGeom prst="rect">
            <a:avLst/>
          </a:prstGeom>
          <a:solidFill>
            <a:srgbClr val="999999"/>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20" name="Google Shape;720;p43"/>
          <p:cNvSpPr/>
          <p:nvPr/>
        </p:nvSpPr>
        <p:spPr>
          <a:xfrm>
            <a:off x="13920850" y="12931196"/>
            <a:ext cx="632700" cy="632700"/>
          </a:xfrm>
          <a:prstGeom prst="rect">
            <a:avLst/>
          </a:prstGeom>
          <a:solidFill>
            <a:srgbClr val="999999"/>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21" name="Google Shape;721;p43"/>
          <p:cNvSpPr/>
          <p:nvPr/>
        </p:nvSpPr>
        <p:spPr>
          <a:xfrm>
            <a:off x="14738954" y="12931196"/>
            <a:ext cx="632700" cy="632700"/>
          </a:xfrm>
          <a:prstGeom prst="rect">
            <a:avLst/>
          </a:prstGeom>
          <a:solidFill>
            <a:srgbClr val="999999"/>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22" name="Google Shape;722;p43"/>
          <p:cNvSpPr/>
          <p:nvPr/>
        </p:nvSpPr>
        <p:spPr>
          <a:xfrm>
            <a:off x="15557058" y="12931196"/>
            <a:ext cx="632700" cy="632700"/>
          </a:xfrm>
          <a:prstGeom prst="rect">
            <a:avLst/>
          </a:prstGeom>
          <a:solidFill>
            <a:srgbClr val="D9D9D9"/>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23" name="Google Shape;723;p43"/>
          <p:cNvSpPr/>
          <p:nvPr/>
        </p:nvSpPr>
        <p:spPr>
          <a:xfrm>
            <a:off x="16375162" y="12931196"/>
            <a:ext cx="632700" cy="632700"/>
          </a:xfrm>
          <a:prstGeom prst="rect">
            <a:avLst/>
          </a:prstGeom>
          <a:solidFill>
            <a:srgbClr val="D9D9D9"/>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24" name="Google Shape;724;p43"/>
          <p:cNvSpPr/>
          <p:nvPr/>
        </p:nvSpPr>
        <p:spPr>
          <a:xfrm>
            <a:off x="17193266" y="12931196"/>
            <a:ext cx="632700" cy="632700"/>
          </a:xfrm>
          <a:prstGeom prst="rect">
            <a:avLst/>
          </a:prstGeom>
          <a:solidFill>
            <a:srgbClr val="D9D9D9"/>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25" name="Google Shape;725;p43"/>
          <p:cNvSpPr/>
          <p:nvPr/>
        </p:nvSpPr>
        <p:spPr>
          <a:xfrm>
            <a:off x="18011370" y="12931196"/>
            <a:ext cx="632700" cy="632700"/>
          </a:xfrm>
          <a:prstGeom prst="rect">
            <a:avLst/>
          </a:prstGeom>
          <a:solidFill>
            <a:srgbClr val="D9D9D9"/>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26" name="Google Shape;726;p43"/>
          <p:cNvSpPr/>
          <p:nvPr/>
        </p:nvSpPr>
        <p:spPr>
          <a:xfrm>
            <a:off x="18829474" y="12931196"/>
            <a:ext cx="632700" cy="632700"/>
          </a:xfrm>
          <a:prstGeom prst="rect">
            <a:avLst/>
          </a:prstGeom>
          <a:solidFill>
            <a:srgbClr val="D9D9D9"/>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27" name="Google Shape;727;p43"/>
          <p:cNvSpPr/>
          <p:nvPr/>
        </p:nvSpPr>
        <p:spPr>
          <a:xfrm>
            <a:off x="19647578" y="12931196"/>
            <a:ext cx="632700" cy="632700"/>
          </a:xfrm>
          <a:prstGeom prst="rect">
            <a:avLst/>
          </a:prstGeom>
          <a:solidFill>
            <a:srgbClr val="FF0000"/>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28" name="Google Shape;728;p43"/>
          <p:cNvSpPr/>
          <p:nvPr/>
        </p:nvSpPr>
        <p:spPr>
          <a:xfrm>
            <a:off x="20465682" y="12931196"/>
            <a:ext cx="632700" cy="632700"/>
          </a:xfrm>
          <a:prstGeom prst="rect">
            <a:avLst/>
          </a:prstGeom>
          <a:solidFill>
            <a:srgbClr val="D9D9D9"/>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29" name="Google Shape;729;p43"/>
          <p:cNvSpPr/>
          <p:nvPr/>
        </p:nvSpPr>
        <p:spPr>
          <a:xfrm>
            <a:off x="21283786" y="12931196"/>
            <a:ext cx="632700" cy="632700"/>
          </a:xfrm>
          <a:prstGeom prst="rect">
            <a:avLst/>
          </a:prstGeom>
          <a:solidFill>
            <a:srgbClr val="D9D9D9"/>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30" name="Google Shape;730;p43"/>
          <p:cNvSpPr/>
          <p:nvPr/>
        </p:nvSpPr>
        <p:spPr>
          <a:xfrm>
            <a:off x="22101890" y="12931196"/>
            <a:ext cx="632700" cy="632700"/>
          </a:xfrm>
          <a:prstGeom prst="rect">
            <a:avLst/>
          </a:prstGeom>
          <a:solidFill>
            <a:srgbClr val="D9D9D9"/>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31" name="Google Shape;731;p43"/>
          <p:cNvSpPr/>
          <p:nvPr/>
        </p:nvSpPr>
        <p:spPr>
          <a:xfrm>
            <a:off x="831186" y="12931196"/>
            <a:ext cx="632700" cy="632700"/>
          </a:xfrm>
          <a:prstGeom prst="rect">
            <a:avLst/>
          </a:prstGeom>
          <a:solidFill>
            <a:srgbClr val="999999"/>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32" name="Google Shape;732;p43"/>
          <p:cNvSpPr/>
          <p:nvPr/>
        </p:nvSpPr>
        <p:spPr>
          <a:xfrm>
            <a:off x="1649290" y="12931196"/>
            <a:ext cx="632700" cy="632700"/>
          </a:xfrm>
          <a:prstGeom prst="rect">
            <a:avLst/>
          </a:prstGeom>
          <a:solidFill>
            <a:srgbClr val="999999"/>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33" name="Google Shape;733;p43"/>
          <p:cNvSpPr/>
          <p:nvPr/>
        </p:nvSpPr>
        <p:spPr>
          <a:xfrm>
            <a:off x="2467394" y="12931196"/>
            <a:ext cx="632700" cy="632700"/>
          </a:xfrm>
          <a:prstGeom prst="rect">
            <a:avLst/>
          </a:prstGeom>
          <a:solidFill>
            <a:srgbClr val="999999"/>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34" name="Google Shape;734;p43"/>
          <p:cNvSpPr/>
          <p:nvPr/>
        </p:nvSpPr>
        <p:spPr>
          <a:xfrm>
            <a:off x="3285498" y="12931196"/>
            <a:ext cx="632700" cy="632700"/>
          </a:xfrm>
          <a:prstGeom prst="rect">
            <a:avLst/>
          </a:prstGeom>
          <a:solidFill>
            <a:srgbClr val="999999"/>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35" name="Google Shape;735;p43"/>
          <p:cNvSpPr/>
          <p:nvPr/>
        </p:nvSpPr>
        <p:spPr>
          <a:xfrm>
            <a:off x="4103602" y="12931196"/>
            <a:ext cx="632700" cy="632700"/>
          </a:xfrm>
          <a:prstGeom prst="rect">
            <a:avLst/>
          </a:prstGeom>
          <a:solidFill>
            <a:srgbClr val="999999"/>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36" name="Google Shape;736;p43"/>
          <p:cNvSpPr/>
          <p:nvPr/>
        </p:nvSpPr>
        <p:spPr>
          <a:xfrm>
            <a:off x="4921706" y="12931196"/>
            <a:ext cx="632700" cy="632700"/>
          </a:xfrm>
          <a:prstGeom prst="rect">
            <a:avLst/>
          </a:prstGeom>
          <a:solidFill>
            <a:srgbClr val="999999"/>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37" name="Google Shape;737;p43"/>
          <p:cNvSpPr/>
          <p:nvPr/>
        </p:nvSpPr>
        <p:spPr>
          <a:xfrm>
            <a:off x="5739810" y="12931196"/>
            <a:ext cx="632700" cy="632700"/>
          </a:xfrm>
          <a:prstGeom prst="rect">
            <a:avLst/>
          </a:prstGeom>
          <a:solidFill>
            <a:srgbClr val="999999"/>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38" name="Google Shape;738;p43"/>
          <p:cNvSpPr/>
          <p:nvPr/>
        </p:nvSpPr>
        <p:spPr>
          <a:xfrm>
            <a:off x="6557914" y="12931196"/>
            <a:ext cx="632700" cy="632700"/>
          </a:xfrm>
          <a:prstGeom prst="rect">
            <a:avLst/>
          </a:prstGeom>
          <a:solidFill>
            <a:srgbClr val="999999"/>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39" name="Google Shape;739;p43"/>
          <p:cNvSpPr/>
          <p:nvPr/>
        </p:nvSpPr>
        <p:spPr>
          <a:xfrm>
            <a:off x="7376018" y="12931196"/>
            <a:ext cx="632700" cy="632700"/>
          </a:xfrm>
          <a:prstGeom prst="rect">
            <a:avLst/>
          </a:prstGeom>
          <a:solidFill>
            <a:srgbClr val="999999"/>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40" name="Google Shape;740;p43"/>
          <p:cNvSpPr/>
          <p:nvPr/>
        </p:nvSpPr>
        <p:spPr>
          <a:xfrm>
            <a:off x="8194122" y="12931196"/>
            <a:ext cx="632700" cy="632700"/>
          </a:xfrm>
          <a:prstGeom prst="rect">
            <a:avLst/>
          </a:prstGeom>
          <a:solidFill>
            <a:srgbClr val="999999"/>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41" name="Google Shape;741;p43"/>
          <p:cNvSpPr/>
          <p:nvPr/>
        </p:nvSpPr>
        <p:spPr>
          <a:xfrm>
            <a:off x="9012226" y="12931196"/>
            <a:ext cx="632700" cy="632700"/>
          </a:xfrm>
          <a:prstGeom prst="rect">
            <a:avLst/>
          </a:prstGeom>
          <a:solidFill>
            <a:srgbClr val="999999"/>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42" name="Google Shape;742;p43"/>
          <p:cNvSpPr/>
          <p:nvPr/>
        </p:nvSpPr>
        <p:spPr>
          <a:xfrm>
            <a:off x="9830330" y="12931196"/>
            <a:ext cx="632700" cy="632700"/>
          </a:xfrm>
          <a:prstGeom prst="rect">
            <a:avLst/>
          </a:prstGeom>
          <a:solidFill>
            <a:srgbClr val="999999"/>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43" name="Google Shape;743;p43"/>
          <p:cNvSpPr/>
          <p:nvPr/>
        </p:nvSpPr>
        <p:spPr>
          <a:xfrm>
            <a:off x="22919994" y="12931196"/>
            <a:ext cx="632700" cy="632700"/>
          </a:xfrm>
          <a:prstGeom prst="rect">
            <a:avLst/>
          </a:prstGeom>
          <a:solidFill>
            <a:srgbClr val="D9D9D9"/>
          </a:solidFill>
          <a:ln cap="flat" cmpd="sng" w="38100">
            <a:solidFill>
              <a:srgbClr val="000000"/>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44" name="Google Shape;744;p43"/>
          <p:cNvSpPr/>
          <p:nvPr/>
        </p:nvSpPr>
        <p:spPr>
          <a:xfrm>
            <a:off x="19647575" y="11455775"/>
            <a:ext cx="632700" cy="12654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8" name="Shape 748"/>
        <p:cNvGrpSpPr/>
        <p:nvPr/>
      </p:nvGrpSpPr>
      <p:grpSpPr>
        <a:xfrm>
          <a:off x="0" y="0"/>
          <a:ext cx="0" cy="0"/>
          <a:chOff x="0" y="0"/>
          <a:chExt cx="0" cy="0"/>
        </a:xfrm>
      </p:grpSpPr>
      <p:sp>
        <p:nvSpPr>
          <p:cNvPr id="749" name="Google Shape;749;p44"/>
          <p:cNvSpPr txBox="1"/>
          <p:nvPr/>
        </p:nvSpPr>
        <p:spPr>
          <a:xfrm>
            <a:off x="23747413" y="13212763"/>
            <a:ext cx="287337" cy="254000"/>
          </a:xfrm>
          <a:prstGeom prst="rect">
            <a:avLst/>
          </a:prstGeom>
          <a:noFill/>
          <a:ln>
            <a:noFill/>
          </a:ln>
        </p:spPr>
        <p:txBody>
          <a:bodyPr anchorCtr="0" anchor="b" bIns="50800" lIns="50800" spcFirstLastPara="1" rIns="50800" wrap="square" tIns="50800">
            <a:spAutoFit/>
          </a:bodyPr>
          <a:lstStyle/>
          <a:p>
            <a:pPr indent="0" lvl="0" marL="0" marR="0" rtl="0" algn="ctr">
              <a:lnSpc>
                <a:spcPct val="100000"/>
              </a:lnSpc>
              <a:spcBef>
                <a:spcPts val="0"/>
              </a:spcBef>
              <a:spcAft>
                <a:spcPts val="0"/>
              </a:spcAft>
              <a:buClr>
                <a:schemeClr val="lt1"/>
              </a:buClr>
              <a:buSzPts val="100"/>
              <a:buFont typeface="Helvetica Neue"/>
              <a:buNone/>
            </a:pPr>
            <a:fld id="{00000000-1234-1234-1234-123412341234}" type="slidenum">
              <a:rPr b="0" i="0" lang="en-US" sz="100" u="none" cap="none" strike="noStrike">
                <a:solidFill>
                  <a:schemeClr val="lt1"/>
                </a:solidFill>
                <a:latin typeface="Helvetica Neue"/>
                <a:ea typeface="Helvetica Neue"/>
                <a:cs typeface="Helvetica Neue"/>
                <a:sym typeface="Helvetica Neue"/>
              </a:rPr>
              <a:t>‹#›</a:t>
            </a:fld>
            <a:endParaRPr/>
          </a:p>
        </p:txBody>
      </p:sp>
      <p:pic>
        <p:nvPicPr>
          <p:cNvPr id="750" name="Google Shape;750;p44"/>
          <p:cNvPicPr preferRelativeResize="0"/>
          <p:nvPr/>
        </p:nvPicPr>
        <p:blipFill rotWithShape="1">
          <a:blip r:embed="rId4">
            <a:alphaModFix/>
          </a:blip>
          <a:srcRect b="0" l="0" r="0" t="0"/>
          <a:stretch/>
        </p:blipFill>
        <p:spPr>
          <a:xfrm>
            <a:off x="2136775" y="3854450"/>
            <a:ext cx="981075" cy="981075"/>
          </a:xfrm>
          <a:prstGeom prst="rect">
            <a:avLst/>
          </a:prstGeom>
          <a:noFill/>
          <a:ln>
            <a:noFill/>
          </a:ln>
        </p:spPr>
      </p:pic>
      <p:pic>
        <p:nvPicPr>
          <p:cNvPr id="751" name="Google Shape;751;p44"/>
          <p:cNvPicPr preferRelativeResize="0"/>
          <p:nvPr/>
        </p:nvPicPr>
        <p:blipFill rotWithShape="1">
          <a:blip r:embed="rId5">
            <a:alphaModFix/>
          </a:blip>
          <a:srcRect b="0" l="0" r="0" t="0"/>
          <a:stretch/>
        </p:blipFill>
        <p:spPr>
          <a:xfrm>
            <a:off x="2136775" y="7969263"/>
            <a:ext cx="1030287" cy="1030287"/>
          </a:xfrm>
          <a:prstGeom prst="rect">
            <a:avLst/>
          </a:prstGeom>
          <a:noFill/>
          <a:ln>
            <a:noFill/>
          </a:ln>
        </p:spPr>
      </p:pic>
      <p:pic>
        <p:nvPicPr>
          <p:cNvPr id="752" name="Google Shape;752;p44"/>
          <p:cNvPicPr preferRelativeResize="0"/>
          <p:nvPr/>
        </p:nvPicPr>
        <p:blipFill rotWithShape="1">
          <a:blip r:embed="rId5">
            <a:alphaModFix/>
          </a:blip>
          <a:srcRect b="0" l="0" r="0" t="0"/>
          <a:stretch/>
        </p:blipFill>
        <p:spPr>
          <a:xfrm>
            <a:off x="2136775" y="10075882"/>
            <a:ext cx="1030287" cy="1030287"/>
          </a:xfrm>
          <a:prstGeom prst="rect">
            <a:avLst/>
          </a:prstGeom>
          <a:noFill/>
          <a:ln>
            <a:noFill/>
          </a:ln>
        </p:spPr>
      </p:pic>
      <p:sp>
        <p:nvSpPr>
          <p:cNvPr id="753" name="Google Shape;753;p44"/>
          <p:cNvSpPr txBox="1"/>
          <p:nvPr/>
        </p:nvSpPr>
        <p:spPr>
          <a:xfrm>
            <a:off x="4089400" y="3684088"/>
            <a:ext cx="15125700" cy="1321800"/>
          </a:xfrm>
          <a:prstGeom prst="rect">
            <a:avLst/>
          </a:prstGeom>
          <a:noFill/>
          <a:ln>
            <a:noFill/>
          </a:ln>
        </p:spPr>
        <p:txBody>
          <a:bodyPr anchorCtr="0" anchor="t" bIns="50800" lIns="50800" spcFirstLastPara="1" rIns="50800" wrap="square" tIns="50800">
            <a:spAutoFit/>
          </a:bodyPr>
          <a:lstStyle/>
          <a:p>
            <a:pPr indent="0" lvl="0" marL="0" marR="0" rtl="0" algn="l">
              <a:lnSpc>
                <a:spcPct val="120000"/>
              </a:lnSpc>
              <a:spcBef>
                <a:spcPts val="0"/>
              </a:spcBef>
              <a:spcAft>
                <a:spcPts val="0"/>
              </a:spcAft>
              <a:buClr>
                <a:srgbClr val="000000"/>
              </a:buClr>
              <a:buSzPts val="2800"/>
              <a:buFont typeface="Helvetica Neue"/>
              <a:buNone/>
            </a:pPr>
            <a:r>
              <a:rPr b="1" lang="en-US" sz="3600">
                <a:latin typeface="Helvetica Neue"/>
                <a:ea typeface="Helvetica Neue"/>
                <a:cs typeface="Helvetica Neue"/>
                <a:sym typeface="Helvetica Neue"/>
              </a:rPr>
              <a:t>DO</a:t>
            </a:r>
            <a:r>
              <a:rPr b="1" i="0" lang="en-US" sz="3600" u="none" cap="none" strike="noStrike">
                <a:solidFill>
                  <a:srgbClr val="000000"/>
                </a:solidFill>
                <a:latin typeface="Helvetica Neue"/>
                <a:ea typeface="Helvetica Neue"/>
                <a:cs typeface="Helvetica Neue"/>
                <a:sym typeface="Helvetica Neue"/>
              </a:rPr>
              <a:t> </a:t>
            </a:r>
            <a:r>
              <a:rPr lang="en-US" sz="3600">
                <a:latin typeface="Helvetica Neue"/>
                <a:ea typeface="Helvetica Neue"/>
                <a:cs typeface="Helvetica Neue"/>
                <a:sym typeface="Helvetica Neue"/>
              </a:rPr>
              <a:t>listen for announcements to unbond your staking KSM / DOT when it is time to start participating in auctions.</a:t>
            </a:r>
            <a:endParaRPr sz="3600"/>
          </a:p>
        </p:txBody>
      </p:sp>
      <p:sp>
        <p:nvSpPr>
          <p:cNvPr id="754" name="Google Shape;754;p44"/>
          <p:cNvSpPr txBox="1"/>
          <p:nvPr/>
        </p:nvSpPr>
        <p:spPr>
          <a:xfrm>
            <a:off x="1073150" y="1514475"/>
            <a:ext cx="17742900" cy="1580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6200"/>
              <a:buFont typeface="Helvetica Neue"/>
              <a:buNone/>
            </a:pPr>
            <a:r>
              <a:rPr b="1" lang="en-US" sz="9600">
                <a:latin typeface="Helvetica Neue"/>
                <a:ea typeface="Helvetica Neue"/>
                <a:cs typeface="Helvetica Neue"/>
                <a:sym typeface="Helvetica Neue"/>
              </a:rPr>
              <a:t>Do’s and Don’ts</a:t>
            </a:r>
            <a:endParaRPr sz="9600"/>
          </a:p>
        </p:txBody>
      </p:sp>
      <p:pic>
        <p:nvPicPr>
          <p:cNvPr id="755" name="Google Shape;755;p44"/>
          <p:cNvPicPr preferRelativeResize="0"/>
          <p:nvPr/>
        </p:nvPicPr>
        <p:blipFill rotWithShape="1">
          <a:blip r:embed="rId4">
            <a:alphaModFix/>
          </a:blip>
          <a:srcRect b="0" l="0" r="0" t="0"/>
          <a:stretch/>
        </p:blipFill>
        <p:spPr>
          <a:xfrm>
            <a:off x="2136775" y="5911857"/>
            <a:ext cx="981075" cy="981075"/>
          </a:xfrm>
          <a:prstGeom prst="rect">
            <a:avLst/>
          </a:prstGeom>
          <a:noFill/>
          <a:ln>
            <a:noFill/>
          </a:ln>
        </p:spPr>
      </p:pic>
      <p:sp>
        <p:nvSpPr>
          <p:cNvPr id="756" name="Google Shape;756;p44"/>
          <p:cNvSpPr txBox="1"/>
          <p:nvPr/>
        </p:nvSpPr>
        <p:spPr>
          <a:xfrm>
            <a:off x="4089400" y="5741475"/>
            <a:ext cx="15125700" cy="1321800"/>
          </a:xfrm>
          <a:prstGeom prst="rect">
            <a:avLst/>
          </a:prstGeom>
          <a:noFill/>
          <a:ln>
            <a:noFill/>
          </a:ln>
        </p:spPr>
        <p:txBody>
          <a:bodyPr anchorCtr="0" anchor="t" bIns="50800" lIns="50800" spcFirstLastPara="1" rIns="50800" wrap="square" tIns="50800">
            <a:spAutoFit/>
          </a:bodyPr>
          <a:lstStyle/>
          <a:p>
            <a:pPr indent="0" lvl="0" marL="0" marR="0" rtl="0" algn="l">
              <a:lnSpc>
                <a:spcPct val="120000"/>
              </a:lnSpc>
              <a:spcBef>
                <a:spcPts val="0"/>
              </a:spcBef>
              <a:spcAft>
                <a:spcPts val="0"/>
              </a:spcAft>
              <a:buClr>
                <a:srgbClr val="000000"/>
              </a:buClr>
              <a:buSzPts val="2800"/>
              <a:buFont typeface="Helvetica Neue"/>
              <a:buNone/>
            </a:pPr>
            <a:r>
              <a:rPr b="1" lang="en-US" sz="3600">
                <a:latin typeface="Helvetica Neue"/>
                <a:ea typeface="Helvetica Neue"/>
                <a:cs typeface="Helvetica Neue"/>
                <a:sym typeface="Helvetica Neue"/>
              </a:rPr>
              <a:t>DO</a:t>
            </a:r>
            <a:r>
              <a:rPr b="1" i="0" lang="en-US" sz="3600" u="none" cap="none" strike="noStrike">
                <a:solidFill>
                  <a:srgbClr val="000000"/>
                </a:solidFill>
                <a:latin typeface="Helvetica Neue"/>
                <a:ea typeface="Helvetica Neue"/>
                <a:cs typeface="Helvetica Neue"/>
                <a:sym typeface="Helvetica Neue"/>
              </a:rPr>
              <a:t> </a:t>
            </a:r>
            <a:r>
              <a:rPr lang="en-US" sz="3600">
                <a:latin typeface="Helvetica Neue"/>
                <a:ea typeface="Helvetica Neue"/>
                <a:cs typeface="Helvetica Neue"/>
                <a:sym typeface="Helvetica Neue"/>
              </a:rPr>
              <a:t>investigate and research parachain teams before contributing to their crowdloan. Check their status after testing on Rococo.</a:t>
            </a:r>
            <a:endParaRPr sz="3600"/>
          </a:p>
        </p:txBody>
      </p:sp>
      <p:sp>
        <p:nvSpPr>
          <p:cNvPr id="757" name="Google Shape;757;p44"/>
          <p:cNvSpPr txBox="1"/>
          <p:nvPr/>
        </p:nvSpPr>
        <p:spPr>
          <a:xfrm>
            <a:off x="4089400" y="7491100"/>
            <a:ext cx="15125700" cy="1986600"/>
          </a:xfrm>
          <a:prstGeom prst="rect">
            <a:avLst/>
          </a:prstGeom>
          <a:noFill/>
          <a:ln>
            <a:noFill/>
          </a:ln>
        </p:spPr>
        <p:txBody>
          <a:bodyPr anchorCtr="0" anchor="t" bIns="50800" lIns="50800" spcFirstLastPara="1" rIns="50800" wrap="square" tIns="50800">
            <a:spAutoFit/>
          </a:bodyPr>
          <a:lstStyle/>
          <a:p>
            <a:pPr indent="0" lvl="0" marL="0" marR="0" rtl="0" algn="l">
              <a:lnSpc>
                <a:spcPct val="120000"/>
              </a:lnSpc>
              <a:spcBef>
                <a:spcPts val="0"/>
              </a:spcBef>
              <a:spcAft>
                <a:spcPts val="0"/>
              </a:spcAft>
              <a:buClr>
                <a:srgbClr val="000000"/>
              </a:buClr>
              <a:buSzPts val="2800"/>
              <a:buFont typeface="Helvetica Neue"/>
              <a:buNone/>
            </a:pPr>
            <a:r>
              <a:rPr b="1" lang="en-US" sz="3600">
                <a:latin typeface="Helvetica Neue"/>
                <a:ea typeface="Helvetica Neue"/>
                <a:cs typeface="Helvetica Neue"/>
                <a:sym typeface="Helvetica Neue"/>
              </a:rPr>
              <a:t>DON’T</a:t>
            </a:r>
            <a:r>
              <a:rPr b="1" i="0" lang="en-US" sz="3600" u="none" cap="none" strike="noStrike">
                <a:solidFill>
                  <a:srgbClr val="000000"/>
                </a:solidFill>
                <a:latin typeface="Helvetica Neue"/>
                <a:ea typeface="Helvetica Neue"/>
                <a:cs typeface="Helvetica Neue"/>
                <a:sym typeface="Helvetica Neue"/>
              </a:rPr>
              <a:t> </a:t>
            </a:r>
            <a:r>
              <a:rPr lang="en-US" sz="3600">
                <a:latin typeface="Helvetica Neue"/>
                <a:ea typeface="Helvetica Neue"/>
                <a:cs typeface="Helvetica Neue"/>
                <a:sym typeface="Helvetica Neue"/>
              </a:rPr>
              <a:t>transfer your tokens to another person to participate in a crowdloan. The process should be done by you directly on-chain or with a trusted </a:t>
            </a:r>
            <a:r>
              <a:rPr lang="en-US" sz="3600">
                <a:latin typeface="Helvetica Neue"/>
                <a:ea typeface="Helvetica Neue"/>
                <a:cs typeface="Helvetica Neue"/>
                <a:sym typeface="Helvetica Neue"/>
              </a:rPr>
              <a:t>exchange</a:t>
            </a:r>
            <a:r>
              <a:rPr lang="en-US" sz="3600">
                <a:latin typeface="Helvetica Neue"/>
                <a:ea typeface="Helvetica Neue"/>
                <a:cs typeface="Helvetica Neue"/>
                <a:sym typeface="Helvetica Neue"/>
              </a:rPr>
              <a:t>.</a:t>
            </a:r>
            <a:endParaRPr sz="3600"/>
          </a:p>
        </p:txBody>
      </p:sp>
      <p:pic>
        <p:nvPicPr>
          <p:cNvPr id="758" name="Google Shape;758;p44"/>
          <p:cNvPicPr preferRelativeResize="0"/>
          <p:nvPr/>
        </p:nvPicPr>
        <p:blipFill rotWithShape="1">
          <a:blip r:embed="rId5">
            <a:alphaModFix/>
          </a:blip>
          <a:srcRect b="0" l="0" r="0" t="0"/>
          <a:stretch/>
        </p:blipFill>
        <p:spPr>
          <a:xfrm>
            <a:off x="2112175" y="12182500"/>
            <a:ext cx="1030287" cy="1030287"/>
          </a:xfrm>
          <a:prstGeom prst="rect">
            <a:avLst/>
          </a:prstGeom>
          <a:noFill/>
          <a:ln>
            <a:noFill/>
          </a:ln>
        </p:spPr>
      </p:pic>
      <p:sp>
        <p:nvSpPr>
          <p:cNvPr id="759" name="Google Shape;759;p44"/>
          <p:cNvSpPr txBox="1"/>
          <p:nvPr/>
        </p:nvSpPr>
        <p:spPr>
          <a:xfrm>
            <a:off x="4089400" y="9930125"/>
            <a:ext cx="15125700" cy="1321800"/>
          </a:xfrm>
          <a:prstGeom prst="rect">
            <a:avLst/>
          </a:prstGeom>
          <a:noFill/>
          <a:ln>
            <a:noFill/>
          </a:ln>
        </p:spPr>
        <p:txBody>
          <a:bodyPr anchorCtr="0" anchor="t" bIns="50800" lIns="50800" spcFirstLastPara="1" rIns="50800" wrap="square" tIns="50800">
            <a:spAutoFit/>
          </a:bodyPr>
          <a:lstStyle/>
          <a:p>
            <a:pPr indent="0" lvl="0" marL="0" marR="0" rtl="0" algn="l">
              <a:lnSpc>
                <a:spcPct val="120000"/>
              </a:lnSpc>
              <a:spcBef>
                <a:spcPts val="0"/>
              </a:spcBef>
              <a:spcAft>
                <a:spcPts val="0"/>
              </a:spcAft>
              <a:buClr>
                <a:srgbClr val="000000"/>
              </a:buClr>
              <a:buSzPts val="2800"/>
              <a:buFont typeface="Helvetica Neue"/>
              <a:buNone/>
            </a:pPr>
            <a:r>
              <a:rPr b="1" lang="en-US" sz="3600">
                <a:latin typeface="Helvetica Neue"/>
                <a:ea typeface="Helvetica Neue"/>
                <a:cs typeface="Helvetica Neue"/>
                <a:sym typeface="Helvetica Neue"/>
              </a:rPr>
              <a:t>DON’T</a:t>
            </a:r>
            <a:r>
              <a:rPr lang="en-US" sz="3600">
                <a:latin typeface="Helvetica Neue"/>
                <a:ea typeface="Helvetica Neue"/>
                <a:cs typeface="Helvetica Neue"/>
                <a:sym typeface="Helvetica Neue"/>
              </a:rPr>
              <a:t> use a multisig or proxy account for contributing to a crowdloan. You will need access to the account you used on the other network.</a:t>
            </a:r>
            <a:endParaRPr sz="3600">
              <a:latin typeface="Helvetica Neue"/>
              <a:ea typeface="Helvetica Neue"/>
              <a:cs typeface="Helvetica Neue"/>
              <a:sym typeface="Helvetica Neue"/>
            </a:endParaRPr>
          </a:p>
        </p:txBody>
      </p:sp>
      <p:sp>
        <p:nvSpPr>
          <p:cNvPr id="760" name="Google Shape;760;p44"/>
          <p:cNvSpPr txBox="1"/>
          <p:nvPr/>
        </p:nvSpPr>
        <p:spPr>
          <a:xfrm>
            <a:off x="4089400" y="12036738"/>
            <a:ext cx="15125700" cy="1321800"/>
          </a:xfrm>
          <a:prstGeom prst="rect">
            <a:avLst/>
          </a:prstGeom>
          <a:noFill/>
          <a:ln>
            <a:noFill/>
          </a:ln>
        </p:spPr>
        <p:txBody>
          <a:bodyPr anchorCtr="0" anchor="t" bIns="50800" lIns="50800" spcFirstLastPara="1" rIns="50800" wrap="square" tIns="50800">
            <a:spAutoFit/>
          </a:bodyPr>
          <a:lstStyle/>
          <a:p>
            <a:pPr indent="0" lvl="0" marL="0" marR="0" rtl="0" algn="l">
              <a:lnSpc>
                <a:spcPct val="120000"/>
              </a:lnSpc>
              <a:spcBef>
                <a:spcPts val="0"/>
              </a:spcBef>
              <a:spcAft>
                <a:spcPts val="0"/>
              </a:spcAft>
              <a:buClr>
                <a:srgbClr val="000000"/>
              </a:buClr>
              <a:buSzPts val="2800"/>
              <a:buFont typeface="Helvetica Neue"/>
              <a:buNone/>
            </a:pPr>
            <a:r>
              <a:rPr b="1" lang="en-US" sz="3600">
                <a:latin typeface="Helvetica Neue"/>
                <a:ea typeface="Helvetica Neue"/>
                <a:cs typeface="Helvetica Neue"/>
                <a:sym typeface="Helvetica Neue"/>
              </a:rPr>
              <a:t>DON’T </a:t>
            </a:r>
            <a:r>
              <a:rPr lang="en-US" sz="3600">
                <a:latin typeface="Helvetica Neue"/>
                <a:ea typeface="Helvetica Neue"/>
                <a:cs typeface="Helvetica Neue"/>
                <a:sym typeface="Helvetica Neue"/>
              </a:rPr>
              <a:t>lock up all your funds in the first crowdloan! Remember that many teams will be offering crowdloans, so split up your allocations.</a:t>
            </a:r>
            <a:endParaRPr sz="3600">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64" name="Shape 764"/>
        <p:cNvGrpSpPr/>
        <p:nvPr/>
      </p:nvGrpSpPr>
      <p:grpSpPr>
        <a:xfrm>
          <a:off x="0" y="0"/>
          <a:ext cx="0" cy="0"/>
          <a:chOff x="0" y="0"/>
          <a:chExt cx="0" cy="0"/>
        </a:xfrm>
      </p:grpSpPr>
      <p:pic>
        <p:nvPicPr>
          <p:cNvPr id="765" name="Google Shape;765;p45"/>
          <p:cNvPicPr preferRelativeResize="0"/>
          <p:nvPr/>
        </p:nvPicPr>
        <p:blipFill rotWithShape="1">
          <a:blip r:embed="rId3">
            <a:alphaModFix/>
          </a:blip>
          <a:srcRect b="0" l="0" r="0" t="0"/>
          <a:stretch/>
        </p:blipFill>
        <p:spPr>
          <a:xfrm>
            <a:off x="17583963" y="5697537"/>
            <a:ext cx="2138362" cy="1711325"/>
          </a:xfrm>
          <a:prstGeom prst="rect">
            <a:avLst/>
          </a:prstGeom>
          <a:noFill/>
          <a:ln>
            <a:noFill/>
          </a:ln>
        </p:spPr>
      </p:pic>
      <p:sp>
        <p:nvSpPr>
          <p:cNvPr id="766" name="Google Shape;766;p45"/>
          <p:cNvSpPr txBox="1"/>
          <p:nvPr/>
        </p:nvSpPr>
        <p:spPr>
          <a:xfrm>
            <a:off x="23742650" y="13212763"/>
            <a:ext cx="297000" cy="254100"/>
          </a:xfrm>
          <a:prstGeom prst="rect">
            <a:avLst/>
          </a:prstGeom>
          <a:noFill/>
          <a:ln>
            <a:noFill/>
          </a:ln>
        </p:spPr>
        <p:txBody>
          <a:bodyPr anchorCtr="0" anchor="b" bIns="50800" lIns="50800" spcFirstLastPara="1" rIns="50800" wrap="square" tIns="50800">
            <a:spAutoFit/>
          </a:bodyPr>
          <a:lstStyle/>
          <a:p>
            <a:pPr indent="0" lvl="0" marL="0" marR="0" rtl="0" algn="ctr">
              <a:lnSpc>
                <a:spcPct val="100000"/>
              </a:lnSpc>
              <a:spcBef>
                <a:spcPts val="0"/>
              </a:spcBef>
              <a:spcAft>
                <a:spcPts val="0"/>
              </a:spcAft>
              <a:buClr>
                <a:schemeClr val="lt1"/>
              </a:buClr>
              <a:buSzPts val="100"/>
              <a:buFont typeface="Helvetica Neue"/>
              <a:buNone/>
            </a:pPr>
            <a:fld id="{00000000-1234-1234-1234-123412341234}" type="slidenum">
              <a:rPr b="0" i="0" lang="en-US" sz="100" u="none" cap="none" strike="noStrike">
                <a:solidFill>
                  <a:schemeClr val="lt1"/>
                </a:solidFill>
                <a:latin typeface="Helvetica Neue"/>
                <a:ea typeface="Helvetica Neue"/>
                <a:cs typeface="Helvetica Neue"/>
                <a:sym typeface="Helvetica Neue"/>
              </a:rPr>
              <a:t>‹#›</a:t>
            </a:fld>
            <a:endParaRPr/>
          </a:p>
        </p:txBody>
      </p:sp>
      <p:pic>
        <p:nvPicPr>
          <p:cNvPr id="767" name="Google Shape;767;p45"/>
          <p:cNvPicPr preferRelativeResize="0"/>
          <p:nvPr/>
        </p:nvPicPr>
        <p:blipFill rotWithShape="1">
          <a:blip r:embed="rId4">
            <a:alphaModFix/>
          </a:blip>
          <a:srcRect b="0" l="0" r="0" t="0"/>
          <a:stretch/>
        </p:blipFill>
        <p:spPr>
          <a:xfrm>
            <a:off x="4781550" y="5630862"/>
            <a:ext cx="1711325" cy="1711325"/>
          </a:xfrm>
          <a:prstGeom prst="rect">
            <a:avLst/>
          </a:prstGeom>
          <a:noFill/>
          <a:ln>
            <a:noFill/>
          </a:ln>
        </p:spPr>
      </p:pic>
      <p:sp>
        <p:nvSpPr>
          <p:cNvPr id="768" name="Google Shape;768;p45"/>
          <p:cNvSpPr txBox="1"/>
          <p:nvPr/>
        </p:nvSpPr>
        <p:spPr>
          <a:xfrm>
            <a:off x="3097212" y="8054975"/>
            <a:ext cx="5079900" cy="923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200"/>
              <a:buFont typeface="Helvetica Neue"/>
              <a:buNone/>
            </a:pPr>
            <a:r>
              <a:rPr b="1" lang="en-US" sz="6000">
                <a:latin typeface="Helvetica Neue"/>
                <a:ea typeface="Helvetica Neue"/>
                <a:cs typeface="Helvetica Neue"/>
                <a:sym typeface="Helvetica Neue"/>
              </a:rPr>
              <a:t>Slots!</a:t>
            </a:r>
            <a:endParaRPr sz="6000"/>
          </a:p>
        </p:txBody>
      </p:sp>
      <p:sp>
        <p:nvSpPr>
          <p:cNvPr id="769" name="Google Shape;769;p45"/>
          <p:cNvSpPr txBox="1"/>
          <p:nvPr/>
        </p:nvSpPr>
        <p:spPr>
          <a:xfrm>
            <a:off x="9652000" y="8054975"/>
            <a:ext cx="5079900" cy="923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200"/>
              <a:buFont typeface="Helvetica Neue"/>
              <a:buNone/>
            </a:pPr>
            <a:r>
              <a:rPr b="1" lang="en-US" sz="6000">
                <a:latin typeface="Helvetica Neue"/>
                <a:ea typeface="Helvetica Neue"/>
                <a:cs typeface="Helvetica Neue"/>
                <a:sym typeface="Helvetica Neue"/>
              </a:rPr>
              <a:t>Auctions!</a:t>
            </a:r>
            <a:endParaRPr sz="6000"/>
          </a:p>
        </p:txBody>
      </p:sp>
      <p:sp>
        <p:nvSpPr>
          <p:cNvPr id="770" name="Google Shape;770;p45"/>
          <p:cNvSpPr txBox="1"/>
          <p:nvPr/>
        </p:nvSpPr>
        <p:spPr>
          <a:xfrm>
            <a:off x="16113125" y="8054975"/>
            <a:ext cx="5079900" cy="923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200"/>
              <a:buFont typeface="Helvetica Neue"/>
              <a:buNone/>
            </a:pPr>
            <a:r>
              <a:rPr b="1" lang="en-US" sz="6000">
                <a:latin typeface="Helvetica Neue"/>
                <a:ea typeface="Helvetica Neue"/>
                <a:cs typeface="Helvetica Neue"/>
                <a:sym typeface="Helvetica Neue"/>
              </a:rPr>
              <a:t>Crowdloans!</a:t>
            </a:r>
            <a:endParaRPr sz="6000"/>
          </a:p>
        </p:txBody>
      </p:sp>
      <p:pic>
        <p:nvPicPr>
          <p:cNvPr id="771" name="Google Shape;771;p45"/>
          <p:cNvPicPr preferRelativeResize="0"/>
          <p:nvPr/>
        </p:nvPicPr>
        <p:blipFill>
          <a:blip r:embed="rId5">
            <a:alphaModFix/>
          </a:blip>
          <a:stretch>
            <a:fillRect/>
          </a:stretch>
        </p:blipFill>
        <p:spPr>
          <a:xfrm>
            <a:off x="10976606" y="5337838"/>
            <a:ext cx="2430700" cy="2430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75" name="Shape 775"/>
        <p:cNvGrpSpPr/>
        <p:nvPr/>
      </p:nvGrpSpPr>
      <p:grpSpPr>
        <a:xfrm>
          <a:off x="0" y="0"/>
          <a:ext cx="0" cy="0"/>
          <a:chOff x="0" y="0"/>
          <a:chExt cx="0" cy="0"/>
        </a:xfrm>
      </p:grpSpPr>
      <p:sp>
        <p:nvSpPr>
          <p:cNvPr id="776" name="Google Shape;776;p46"/>
          <p:cNvSpPr txBox="1"/>
          <p:nvPr/>
        </p:nvSpPr>
        <p:spPr>
          <a:xfrm>
            <a:off x="23788688" y="13212763"/>
            <a:ext cx="204900" cy="254100"/>
          </a:xfrm>
          <a:prstGeom prst="rect">
            <a:avLst/>
          </a:prstGeom>
          <a:noFill/>
          <a:ln>
            <a:noFill/>
          </a:ln>
        </p:spPr>
        <p:txBody>
          <a:bodyPr anchorCtr="0" anchor="b" bIns="50800" lIns="50800" spcFirstLastPara="1" rIns="50800" wrap="square" tIns="50800">
            <a:spAutoFit/>
          </a:bodyPr>
          <a:lstStyle/>
          <a:p>
            <a:pPr indent="0" lvl="0" marL="0" marR="0" rtl="0" algn="ctr">
              <a:lnSpc>
                <a:spcPct val="100000"/>
              </a:lnSpc>
              <a:spcBef>
                <a:spcPts val="0"/>
              </a:spcBef>
              <a:spcAft>
                <a:spcPts val="0"/>
              </a:spcAft>
              <a:buClr>
                <a:schemeClr val="lt1"/>
              </a:buClr>
              <a:buSzPts val="100"/>
              <a:buFont typeface="Helvetica Neue"/>
              <a:buNone/>
            </a:pPr>
            <a:fld id="{00000000-1234-1234-1234-123412341234}" type="slidenum">
              <a:rPr b="0" i="0" lang="en-US" sz="100" u="none" cap="none" strike="noStrike">
                <a:solidFill>
                  <a:schemeClr val="lt1"/>
                </a:solidFill>
                <a:latin typeface="Helvetica Neue"/>
                <a:ea typeface="Helvetica Neue"/>
                <a:cs typeface="Helvetica Neue"/>
                <a:sym typeface="Helvetica Neue"/>
              </a:rPr>
              <a:t>‹#›</a:t>
            </a:fld>
            <a:endParaRPr/>
          </a:p>
        </p:txBody>
      </p:sp>
      <p:cxnSp>
        <p:nvCxnSpPr>
          <p:cNvPr id="777" name="Google Shape;777;p46"/>
          <p:cNvCxnSpPr/>
          <p:nvPr/>
        </p:nvCxnSpPr>
        <p:spPr>
          <a:xfrm>
            <a:off x="3767075" y="3670475"/>
            <a:ext cx="8287500" cy="3419400"/>
          </a:xfrm>
          <a:prstGeom prst="straightConnector1">
            <a:avLst/>
          </a:prstGeom>
          <a:noFill/>
          <a:ln cap="flat" cmpd="sng" w="38100">
            <a:solidFill>
              <a:schemeClr val="dk2"/>
            </a:solidFill>
            <a:prstDash val="solid"/>
            <a:round/>
            <a:headEnd len="med" w="med" type="none"/>
            <a:tailEnd len="med" w="med" type="none"/>
          </a:ln>
        </p:spPr>
      </p:cxnSp>
      <p:cxnSp>
        <p:nvCxnSpPr>
          <p:cNvPr id="778" name="Google Shape;778;p46"/>
          <p:cNvCxnSpPr/>
          <p:nvPr/>
        </p:nvCxnSpPr>
        <p:spPr>
          <a:xfrm flipH="1" rot="10800000">
            <a:off x="5950050" y="7242275"/>
            <a:ext cx="6256800" cy="446400"/>
          </a:xfrm>
          <a:prstGeom prst="straightConnector1">
            <a:avLst/>
          </a:prstGeom>
          <a:noFill/>
          <a:ln cap="flat" cmpd="sng" w="38100">
            <a:solidFill>
              <a:schemeClr val="dk2"/>
            </a:solidFill>
            <a:prstDash val="solid"/>
            <a:round/>
            <a:headEnd len="med" w="med" type="none"/>
            <a:tailEnd len="med" w="med" type="none"/>
          </a:ln>
        </p:spPr>
      </p:cxnSp>
      <p:cxnSp>
        <p:nvCxnSpPr>
          <p:cNvPr id="779" name="Google Shape;779;p46"/>
          <p:cNvCxnSpPr/>
          <p:nvPr/>
        </p:nvCxnSpPr>
        <p:spPr>
          <a:xfrm flipH="1" rot="10800000">
            <a:off x="8075050" y="7394750"/>
            <a:ext cx="4284300" cy="3829200"/>
          </a:xfrm>
          <a:prstGeom prst="straightConnector1">
            <a:avLst/>
          </a:prstGeom>
          <a:noFill/>
          <a:ln cap="flat" cmpd="sng" w="38100">
            <a:solidFill>
              <a:schemeClr val="dk2"/>
            </a:solidFill>
            <a:prstDash val="solid"/>
            <a:round/>
            <a:headEnd len="med" w="med" type="none"/>
            <a:tailEnd len="med" w="med" type="none"/>
          </a:ln>
        </p:spPr>
      </p:cxnSp>
      <p:cxnSp>
        <p:nvCxnSpPr>
          <p:cNvPr id="780" name="Google Shape;780;p46"/>
          <p:cNvCxnSpPr/>
          <p:nvPr/>
        </p:nvCxnSpPr>
        <p:spPr>
          <a:xfrm flipH="1" rot="10800000">
            <a:off x="2917075" y="7340825"/>
            <a:ext cx="9234300" cy="4288800"/>
          </a:xfrm>
          <a:prstGeom prst="straightConnector1">
            <a:avLst/>
          </a:prstGeom>
          <a:noFill/>
          <a:ln cap="flat" cmpd="sng" w="38100">
            <a:solidFill>
              <a:schemeClr val="dk2"/>
            </a:solidFill>
            <a:prstDash val="solid"/>
            <a:round/>
            <a:headEnd len="med" w="med" type="none"/>
            <a:tailEnd len="med" w="med" type="none"/>
          </a:ln>
        </p:spPr>
      </p:cxnSp>
      <p:cxnSp>
        <p:nvCxnSpPr>
          <p:cNvPr id="781" name="Google Shape;781;p46"/>
          <p:cNvCxnSpPr/>
          <p:nvPr/>
        </p:nvCxnSpPr>
        <p:spPr>
          <a:xfrm flipH="1">
            <a:off x="12303775" y="6722775"/>
            <a:ext cx="6241800" cy="770400"/>
          </a:xfrm>
          <a:prstGeom prst="straightConnector1">
            <a:avLst/>
          </a:prstGeom>
          <a:noFill/>
          <a:ln cap="flat" cmpd="sng" w="38100">
            <a:solidFill>
              <a:schemeClr val="dk2"/>
            </a:solidFill>
            <a:prstDash val="solid"/>
            <a:round/>
            <a:headEnd len="med" w="med" type="none"/>
            <a:tailEnd len="med" w="med" type="none"/>
          </a:ln>
        </p:spPr>
      </p:cxnSp>
      <p:cxnSp>
        <p:nvCxnSpPr>
          <p:cNvPr id="782" name="Google Shape;782;p46"/>
          <p:cNvCxnSpPr/>
          <p:nvPr/>
        </p:nvCxnSpPr>
        <p:spPr>
          <a:xfrm flipH="1">
            <a:off x="12402350" y="3342075"/>
            <a:ext cx="6858000" cy="3902400"/>
          </a:xfrm>
          <a:prstGeom prst="straightConnector1">
            <a:avLst/>
          </a:prstGeom>
          <a:noFill/>
          <a:ln cap="flat" cmpd="sng" w="38100">
            <a:solidFill>
              <a:schemeClr val="dk2"/>
            </a:solidFill>
            <a:prstDash val="solid"/>
            <a:round/>
            <a:headEnd len="med" w="med" type="none"/>
            <a:tailEnd len="med" w="med" type="none"/>
          </a:ln>
        </p:spPr>
      </p:cxnSp>
      <p:cxnSp>
        <p:nvCxnSpPr>
          <p:cNvPr id="783" name="Google Shape;783;p46"/>
          <p:cNvCxnSpPr/>
          <p:nvPr/>
        </p:nvCxnSpPr>
        <p:spPr>
          <a:xfrm rot="10800000">
            <a:off x="12440950" y="7263650"/>
            <a:ext cx="8712600" cy="3863700"/>
          </a:xfrm>
          <a:prstGeom prst="straightConnector1">
            <a:avLst/>
          </a:prstGeom>
          <a:noFill/>
          <a:ln cap="flat" cmpd="sng" w="38100">
            <a:solidFill>
              <a:schemeClr val="dk2"/>
            </a:solidFill>
            <a:prstDash val="solid"/>
            <a:round/>
            <a:headEnd len="med" w="med" type="none"/>
            <a:tailEnd len="med" w="med" type="none"/>
          </a:ln>
        </p:spPr>
      </p:cxnSp>
      <p:sp>
        <p:nvSpPr>
          <p:cNvPr id="784" name="Google Shape;784;p46"/>
          <p:cNvSpPr/>
          <p:nvPr/>
        </p:nvSpPr>
        <p:spPr>
          <a:xfrm>
            <a:off x="9529050" y="4195050"/>
            <a:ext cx="5325900" cy="5325900"/>
          </a:xfrm>
          <a:prstGeom prst="ellipse">
            <a:avLst/>
          </a:prstGeom>
          <a:solidFill>
            <a:srgbClr val="E7007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785" name="Google Shape;785;p46"/>
          <p:cNvSpPr/>
          <p:nvPr/>
        </p:nvSpPr>
        <p:spPr>
          <a:xfrm>
            <a:off x="2863150" y="2803625"/>
            <a:ext cx="1774800" cy="1774800"/>
          </a:xfrm>
          <a:prstGeom prst="ellipse">
            <a:avLst/>
          </a:prstGeom>
          <a:solidFill>
            <a:srgbClr val="6622D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786" name="Google Shape;786;p46"/>
          <p:cNvSpPr/>
          <p:nvPr/>
        </p:nvSpPr>
        <p:spPr>
          <a:xfrm>
            <a:off x="5277925" y="7073225"/>
            <a:ext cx="1251600" cy="1251600"/>
          </a:xfrm>
          <a:prstGeom prst="ellipse">
            <a:avLst/>
          </a:prstGeom>
          <a:solidFill>
            <a:srgbClr val="17202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787" name="Google Shape;787;p46"/>
          <p:cNvSpPr/>
          <p:nvPr/>
        </p:nvSpPr>
        <p:spPr>
          <a:xfrm>
            <a:off x="18064500" y="2125600"/>
            <a:ext cx="2586900" cy="2586900"/>
          </a:xfrm>
          <a:prstGeom prst="ellipse">
            <a:avLst/>
          </a:prstGeom>
          <a:solidFill>
            <a:srgbClr val="17202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788" name="Google Shape;788;p46"/>
          <p:cNvSpPr/>
          <p:nvPr/>
        </p:nvSpPr>
        <p:spPr>
          <a:xfrm>
            <a:off x="20228175" y="10161750"/>
            <a:ext cx="1774800" cy="1774800"/>
          </a:xfrm>
          <a:prstGeom prst="ellipse">
            <a:avLst/>
          </a:prstGeom>
          <a:solidFill>
            <a:srgbClr val="6622D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789" name="Google Shape;789;p46"/>
          <p:cNvSpPr/>
          <p:nvPr/>
        </p:nvSpPr>
        <p:spPr>
          <a:xfrm>
            <a:off x="2163425" y="11009600"/>
            <a:ext cx="1333200" cy="1333200"/>
          </a:xfrm>
          <a:prstGeom prst="ellipse">
            <a:avLst/>
          </a:prstGeom>
          <a:solidFill>
            <a:srgbClr val="6622D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790" name="Google Shape;790;p46"/>
          <p:cNvSpPr/>
          <p:nvPr/>
        </p:nvSpPr>
        <p:spPr>
          <a:xfrm>
            <a:off x="7479150" y="10683850"/>
            <a:ext cx="1080900" cy="1080900"/>
          </a:xfrm>
          <a:prstGeom prst="ellipse">
            <a:avLst/>
          </a:prstGeom>
          <a:solidFill>
            <a:srgbClr val="E7007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791" name="Google Shape;791;p46"/>
          <p:cNvSpPr/>
          <p:nvPr/>
        </p:nvSpPr>
        <p:spPr>
          <a:xfrm>
            <a:off x="17854475" y="5925350"/>
            <a:ext cx="1469400" cy="1469400"/>
          </a:xfrm>
          <a:prstGeom prst="ellipse">
            <a:avLst/>
          </a:prstGeom>
          <a:solidFill>
            <a:srgbClr val="E7007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792" name="Google Shape;792;p46"/>
          <p:cNvSpPr/>
          <p:nvPr/>
        </p:nvSpPr>
        <p:spPr>
          <a:xfrm>
            <a:off x="11407220" y="5825121"/>
            <a:ext cx="1569553" cy="2065766"/>
          </a:xfrm>
          <a:custGeom>
            <a:rect b="b" l="l" r="r" t="t"/>
            <a:pathLst>
              <a:path extrusionOk="0" h="122652" w="93190">
                <a:moveTo>
                  <a:pt x="46644" y="1"/>
                </a:moveTo>
                <a:cubicBezTo>
                  <a:pt x="21005" y="1"/>
                  <a:pt x="1" y="20808"/>
                  <a:pt x="1" y="46545"/>
                </a:cubicBezTo>
                <a:cubicBezTo>
                  <a:pt x="1" y="51772"/>
                  <a:pt x="888" y="56801"/>
                  <a:pt x="2466" y="61731"/>
                </a:cubicBezTo>
                <a:cubicBezTo>
                  <a:pt x="3329" y="64399"/>
                  <a:pt x="5878" y="66131"/>
                  <a:pt x="8622" y="66131"/>
                </a:cubicBezTo>
                <a:cubicBezTo>
                  <a:pt x="9327" y="66131"/>
                  <a:pt x="10044" y="66016"/>
                  <a:pt x="10750" y="65775"/>
                </a:cubicBezTo>
                <a:cubicBezTo>
                  <a:pt x="14102" y="64690"/>
                  <a:pt x="15877" y="60943"/>
                  <a:pt x="14793" y="57491"/>
                </a:cubicBezTo>
                <a:cubicBezTo>
                  <a:pt x="13412" y="53744"/>
                  <a:pt x="12820" y="49602"/>
                  <a:pt x="12919" y="45559"/>
                </a:cubicBezTo>
                <a:cubicBezTo>
                  <a:pt x="13412" y="28203"/>
                  <a:pt x="27514" y="13905"/>
                  <a:pt x="44869" y="13017"/>
                </a:cubicBezTo>
                <a:cubicBezTo>
                  <a:pt x="45455" y="12987"/>
                  <a:pt x="46038" y="12973"/>
                  <a:pt x="46617" y="12973"/>
                </a:cubicBezTo>
                <a:cubicBezTo>
                  <a:pt x="65157" y="12973"/>
                  <a:pt x="80271" y="28090"/>
                  <a:pt x="80271" y="46545"/>
                </a:cubicBezTo>
                <a:cubicBezTo>
                  <a:pt x="80271" y="64493"/>
                  <a:pt x="66169" y="79087"/>
                  <a:pt x="48617" y="80073"/>
                </a:cubicBezTo>
                <a:cubicBezTo>
                  <a:pt x="48617" y="80073"/>
                  <a:pt x="42010" y="80468"/>
                  <a:pt x="38854" y="80961"/>
                </a:cubicBezTo>
                <a:cubicBezTo>
                  <a:pt x="37178" y="81257"/>
                  <a:pt x="35994" y="81454"/>
                  <a:pt x="35107" y="81552"/>
                </a:cubicBezTo>
                <a:cubicBezTo>
                  <a:pt x="35034" y="81589"/>
                  <a:pt x="34965" y="81605"/>
                  <a:pt x="34901" y="81605"/>
                </a:cubicBezTo>
                <a:cubicBezTo>
                  <a:pt x="34617" y="81605"/>
                  <a:pt x="34435" y="81283"/>
                  <a:pt x="34515" y="80961"/>
                </a:cubicBezTo>
                <a:lnTo>
                  <a:pt x="35600" y="75537"/>
                </a:lnTo>
                <a:lnTo>
                  <a:pt x="41714" y="47729"/>
                </a:lnTo>
                <a:cubicBezTo>
                  <a:pt x="42404" y="44277"/>
                  <a:pt x="40235" y="40826"/>
                  <a:pt x="36783" y="40037"/>
                </a:cubicBezTo>
                <a:cubicBezTo>
                  <a:pt x="36352" y="39951"/>
                  <a:pt x="35920" y="39909"/>
                  <a:pt x="35494" y="39909"/>
                </a:cubicBezTo>
                <a:cubicBezTo>
                  <a:pt x="32510" y="39909"/>
                  <a:pt x="29782" y="41947"/>
                  <a:pt x="29091" y="44967"/>
                </a:cubicBezTo>
                <a:cubicBezTo>
                  <a:pt x="29091" y="44967"/>
                  <a:pt x="14595" y="112812"/>
                  <a:pt x="14398" y="113503"/>
                </a:cubicBezTo>
                <a:cubicBezTo>
                  <a:pt x="13708" y="116954"/>
                  <a:pt x="15877" y="120405"/>
                  <a:pt x="19329" y="121194"/>
                </a:cubicBezTo>
                <a:cubicBezTo>
                  <a:pt x="19760" y="121281"/>
                  <a:pt x="20192" y="121322"/>
                  <a:pt x="20618" y="121322"/>
                </a:cubicBezTo>
                <a:cubicBezTo>
                  <a:pt x="23602" y="121322"/>
                  <a:pt x="26330" y="119284"/>
                  <a:pt x="27021" y="116264"/>
                </a:cubicBezTo>
                <a:cubicBezTo>
                  <a:pt x="27119" y="115475"/>
                  <a:pt x="29091" y="106501"/>
                  <a:pt x="29091" y="106501"/>
                </a:cubicBezTo>
                <a:cubicBezTo>
                  <a:pt x="30571" y="99598"/>
                  <a:pt x="36191" y="94569"/>
                  <a:pt x="42897" y="93682"/>
                </a:cubicBezTo>
                <a:cubicBezTo>
                  <a:pt x="44376" y="93386"/>
                  <a:pt x="50194" y="92991"/>
                  <a:pt x="50194" y="92991"/>
                </a:cubicBezTo>
                <a:cubicBezTo>
                  <a:pt x="74256" y="91216"/>
                  <a:pt x="93189" y="71100"/>
                  <a:pt x="93189" y="46545"/>
                </a:cubicBezTo>
                <a:cubicBezTo>
                  <a:pt x="93189" y="20808"/>
                  <a:pt x="72283" y="1"/>
                  <a:pt x="46644" y="1"/>
                </a:cubicBezTo>
                <a:close/>
                <a:moveTo>
                  <a:pt x="48396" y="107050"/>
                </a:moveTo>
                <a:cubicBezTo>
                  <a:pt x="44780" y="107050"/>
                  <a:pt x="41421" y="109492"/>
                  <a:pt x="40728" y="113305"/>
                </a:cubicBezTo>
                <a:cubicBezTo>
                  <a:pt x="39840" y="117447"/>
                  <a:pt x="42404" y="121687"/>
                  <a:pt x="46743" y="122476"/>
                </a:cubicBezTo>
                <a:cubicBezTo>
                  <a:pt x="47293" y="122594"/>
                  <a:pt x="47845" y="122651"/>
                  <a:pt x="48391" y="122651"/>
                </a:cubicBezTo>
                <a:cubicBezTo>
                  <a:pt x="51952" y="122651"/>
                  <a:pt x="55243" y="120223"/>
                  <a:pt x="56012" y="116461"/>
                </a:cubicBezTo>
                <a:cubicBezTo>
                  <a:pt x="56801" y="112122"/>
                  <a:pt x="54237" y="108079"/>
                  <a:pt x="49899" y="107192"/>
                </a:cubicBezTo>
                <a:cubicBezTo>
                  <a:pt x="49397" y="107096"/>
                  <a:pt x="48894" y="107050"/>
                  <a:pt x="48396" y="10705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2026"/>
        </a:solidFill>
      </p:bgPr>
    </p:bg>
    <p:spTree>
      <p:nvGrpSpPr>
        <p:cNvPr id="796" name="Shape 796"/>
        <p:cNvGrpSpPr/>
        <p:nvPr/>
      </p:nvGrpSpPr>
      <p:grpSpPr>
        <a:xfrm>
          <a:off x="0" y="0"/>
          <a:ext cx="0" cy="0"/>
          <a:chOff x="0" y="0"/>
          <a:chExt cx="0" cy="0"/>
        </a:xfrm>
      </p:grpSpPr>
      <p:pic>
        <p:nvPicPr>
          <p:cNvPr id="797" name="Google Shape;797;p47"/>
          <p:cNvPicPr preferRelativeResize="0"/>
          <p:nvPr/>
        </p:nvPicPr>
        <p:blipFill rotWithShape="1">
          <a:blip r:embed="rId3">
            <a:alphaModFix/>
          </a:blip>
          <a:srcRect b="0" l="0" r="0" t="0"/>
          <a:stretch/>
        </p:blipFill>
        <p:spPr>
          <a:xfrm>
            <a:off x="-2309812" y="911225"/>
            <a:ext cx="23785512" cy="11891962"/>
          </a:xfrm>
          <a:prstGeom prst="rect">
            <a:avLst/>
          </a:prstGeom>
          <a:noFill/>
          <a:ln>
            <a:noFill/>
          </a:ln>
        </p:spPr>
      </p:pic>
      <p:sp>
        <p:nvSpPr>
          <p:cNvPr id="798" name="Google Shape;798;p47"/>
          <p:cNvSpPr txBox="1"/>
          <p:nvPr/>
        </p:nvSpPr>
        <p:spPr>
          <a:xfrm>
            <a:off x="6171462" y="5806200"/>
            <a:ext cx="12041100" cy="2103600"/>
          </a:xfrm>
          <a:prstGeom prst="rect">
            <a:avLst/>
          </a:prstGeom>
          <a:noFill/>
          <a:ln>
            <a:noFill/>
          </a:ln>
        </p:spPr>
        <p:txBody>
          <a:bodyPr anchorCtr="0" anchor="ctr" bIns="50800" lIns="50800" spcFirstLastPara="1" rIns="50800" wrap="square" tIns="50800">
            <a:spAutoFit/>
          </a:bodyPr>
          <a:lstStyle/>
          <a:p>
            <a:pPr indent="0" lvl="0" marL="0" marR="0" rtl="0" algn="ctr">
              <a:lnSpc>
                <a:spcPct val="190000"/>
              </a:lnSpc>
              <a:spcBef>
                <a:spcPts val="0"/>
              </a:spcBef>
              <a:spcAft>
                <a:spcPts val="0"/>
              </a:spcAft>
              <a:buClr>
                <a:srgbClr val="FFFFFF"/>
              </a:buClr>
              <a:buSzPts val="13000"/>
              <a:buFont typeface="Helvetica Neue"/>
              <a:buNone/>
            </a:pPr>
            <a:r>
              <a:rPr b="1" lang="en-US" sz="13000">
                <a:solidFill>
                  <a:srgbClr val="FFFFFF"/>
                </a:solidFill>
                <a:latin typeface="Helvetica Neue"/>
                <a:ea typeface="Helvetica Neue"/>
                <a:cs typeface="Helvetica Neue"/>
                <a:sym typeface="Helvetica Neue"/>
              </a:rPr>
              <a:t>Questions?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802" name="Shape 802"/>
        <p:cNvGrpSpPr/>
        <p:nvPr/>
      </p:nvGrpSpPr>
      <p:grpSpPr>
        <a:xfrm>
          <a:off x="0" y="0"/>
          <a:ext cx="0" cy="0"/>
          <a:chOff x="0" y="0"/>
          <a:chExt cx="0" cy="0"/>
        </a:xfrm>
      </p:grpSpPr>
      <p:sp>
        <p:nvSpPr>
          <p:cNvPr id="803" name="Google Shape;803;p48"/>
          <p:cNvSpPr txBox="1"/>
          <p:nvPr/>
        </p:nvSpPr>
        <p:spPr>
          <a:xfrm>
            <a:off x="1073150" y="1514475"/>
            <a:ext cx="3089275" cy="1041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6200"/>
              <a:buFont typeface="Helvetica Neue"/>
              <a:buNone/>
            </a:pPr>
            <a:r>
              <a:rPr b="1" i="0" lang="en-US" sz="6200" u="none">
                <a:solidFill>
                  <a:srgbClr val="000000"/>
                </a:solidFill>
                <a:latin typeface="Helvetica Neue"/>
                <a:ea typeface="Helvetica Neue"/>
                <a:cs typeface="Helvetica Neue"/>
                <a:sym typeface="Helvetica Neue"/>
              </a:rPr>
              <a:t>Colours</a:t>
            </a:r>
            <a:endParaRPr/>
          </a:p>
        </p:txBody>
      </p:sp>
      <p:sp>
        <p:nvSpPr>
          <p:cNvPr id="804" name="Google Shape;804;p48"/>
          <p:cNvSpPr/>
          <p:nvPr/>
        </p:nvSpPr>
        <p:spPr>
          <a:xfrm>
            <a:off x="1073150" y="3730625"/>
            <a:ext cx="1016000" cy="1016000"/>
          </a:xfrm>
          <a:prstGeom prst="ellipse">
            <a:avLst/>
          </a:prstGeom>
          <a:solidFill>
            <a:srgbClr val="E7007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805" name="Google Shape;805;p48"/>
          <p:cNvSpPr/>
          <p:nvPr/>
        </p:nvSpPr>
        <p:spPr>
          <a:xfrm>
            <a:off x="1085850" y="5083175"/>
            <a:ext cx="1016000" cy="1016000"/>
          </a:xfrm>
          <a:prstGeom prst="ellipse">
            <a:avLst/>
          </a:prstGeom>
          <a:solidFill>
            <a:srgbClr val="6622D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806" name="Google Shape;806;p48"/>
          <p:cNvSpPr/>
          <p:nvPr/>
        </p:nvSpPr>
        <p:spPr>
          <a:xfrm>
            <a:off x="1085850" y="6435725"/>
            <a:ext cx="1016000" cy="1016000"/>
          </a:xfrm>
          <a:prstGeom prst="ellipse">
            <a:avLst/>
          </a:prstGeom>
          <a:solidFill>
            <a:srgbClr val="17202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807" name="Google Shape;807;p48"/>
          <p:cNvSpPr txBox="1"/>
          <p:nvPr/>
        </p:nvSpPr>
        <p:spPr>
          <a:xfrm>
            <a:off x="2665412" y="3990975"/>
            <a:ext cx="1473200" cy="495300"/>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E7007A"/>
              </a:buClr>
              <a:buSzPts val="2600"/>
              <a:buFont typeface="Helvetica Neue"/>
              <a:buNone/>
            </a:pPr>
            <a:r>
              <a:rPr b="0" i="0" lang="en-US" sz="2600" u="none">
                <a:solidFill>
                  <a:srgbClr val="E7007A"/>
                </a:solidFill>
                <a:latin typeface="Helvetica Neue"/>
                <a:ea typeface="Helvetica Neue"/>
                <a:cs typeface="Helvetica Neue"/>
                <a:sym typeface="Helvetica Neue"/>
              </a:rPr>
              <a:t>#E7007A</a:t>
            </a:r>
            <a:endParaRPr/>
          </a:p>
        </p:txBody>
      </p:sp>
      <p:sp>
        <p:nvSpPr>
          <p:cNvPr id="808" name="Google Shape;808;p48"/>
          <p:cNvSpPr txBox="1"/>
          <p:nvPr/>
        </p:nvSpPr>
        <p:spPr>
          <a:xfrm>
            <a:off x="2678112" y="5343525"/>
            <a:ext cx="1454150" cy="495300"/>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6622D1"/>
              </a:buClr>
              <a:buSzPts val="2600"/>
              <a:buFont typeface="Helvetica Neue"/>
              <a:buNone/>
            </a:pPr>
            <a:r>
              <a:rPr b="0" i="0" lang="en-US" sz="2600" u="none">
                <a:solidFill>
                  <a:srgbClr val="6622D1"/>
                </a:solidFill>
                <a:latin typeface="Helvetica Neue"/>
                <a:ea typeface="Helvetica Neue"/>
                <a:cs typeface="Helvetica Neue"/>
                <a:sym typeface="Helvetica Neue"/>
              </a:rPr>
              <a:t>#6622D1</a:t>
            </a:r>
            <a:endParaRPr/>
          </a:p>
        </p:txBody>
      </p:sp>
      <p:sp>
        <p:nvSpPr>
          <p:cNvPr id="809" name="Google Shape;809;p48"/>
          <p:cNvSpPr txBox="1"/>
          <p:nvPr/>
        </p:nvSpPr>
        <p:spPr>
          <a:xfrm>
            <a:off x="2678112" y="6696075"/>
            <a:ext cx="1400175" cy="495300"/>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172026"/>
              </a:buClr>
              <a:buSzPts val="2600"/>
              <a:buFont typeface="Helvetica Neue"/>
              <a:buNone/>
            </a:pPr>
            <a:r>
              <a:rPr b="0" i="0" lang="en-US" sz="2600" u="none">
                <a:solidFill>
                  <a:srgbClr val="172026"/>
                </a:solidFill>
                <a:latin typeface="Helvetica Neue"/>
                <a:ea typeface="Helvetica Neue"/>
                <a:cs typeface="Helvetica Neue"/>
                <a:sym typeface="Helvetica Neue"/>
              </a:rPr>
              <a:t>#172026</a:t>
            </a:r>
            <a:endParaRPr/>
          </a:p>
        </p:txBody>
      </p:sp>
      <p:sp>
        <p:nvSpPr>
          <p:cNvPr id="810" name="Google Shape;810;p48"/>
          <p:cNvSpPr txBox="1"/>
          <p:nvPr/>
        </p:nvSpPr>
        <p:spPr>
          <a:xfrm>
            <a:off x="1135062" y="8329612"/>
            <a:ext cx="1657350" cy="495300"/>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172026"/>
              </a:buClr>
              <a:buSzPts val="2600"/>
              <a:buFont typeface="Helvetica Neue"/>
              <a:buNone/>
            </a:pPr>
            <a:r>
              <a:rPr b="0" i="0" lang="en-US" sz="2600" u="none">
                <a:solidFill>
                  <a:srgbClr val="172026"/>
                </a:solidFill>
                <a:latin typeface="Helvetica Neue"/>
                <a:ea typeface="Helvetica Neue"/>
                <a:cs typeface="Helvetica Neue"/>
                <a:sym typeface="Helvetica Neue"/>
              </a:rPr>
              <a:t>Gradient 1</a:t>
            </a:r>
            <a:endParaRPr/>
          </a:p>
        </p:txBody>
      </p:sp>
      <p:sp>
        <p:nvSpPr>
          <p:cNvPr id="811" name="Google Shape;811;p48"/>
          <p:cNvSpPr txBox="1"/>
          <p:nvPr/>
        </p:nvSpPr>
        <p:spPr>
          <a:xfrm>
            <a:off x="1135062" y="10236200"/>
            <a:ext cx="1657350" cy="495300"/>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172026"/>
              </a:buClr>
              <a:buSzPts val="2600"/>
              <a:buFont typeface="Helvetica Neue"/>
              <a:buNone/>
            </a:pPr>
            <a:r>
              <a:rPr b="0" i="0" lang="en-US" sz="2600" u="none">
                <a:solidFill>
                  <a:srgbClr val="172026"/>
                </a:solidFill>
                <a:latin typeface="Helvetica Neue"/>
                <a:ea typeface="Helvetica Neue"/>
                <a:cs typeface="Helvetica Neue"/>
                <a:sym typeface="Helvetica Neue"/>
              </a:rPr>
              <a:t>Gradient 2</a:t>
            </a:r>
            <a:endParaRPr/>
          </a:p>
        </p:txBody>
      </p:sp>
      <p:sp>
        <p:nvSpPr>
          <p:cNvPr id="812" name="Google Shape;812;p48"/>
          <p:cNvSpPr/>
          <p:nvPr/>
        </p:nvSpPr>
        <p:spPr>
          <a:xfrm>
            <a:off x="1189037" y="8966200"/>
            <a:ext cx="3762375" cy="908050"/>
          </a:xfrm>
          <a:prstGeom prst="roundRect">
            <a:avLst>
              <a:gd fmla="val 4534" name="adj"/>
            </a:avLst>
          </a:prstGeom>
          <a:gradFill>
            <a:gsLst>
              <a:gs pos="0">
                <a:srgbClr val="6622D1"/>
              </a:gs>
              <a:gs pos="86472">
                <a:srgbClr val="E7007A"/>
              </a:gs>
              <a:gs pos="100000">
                <a:srgbClr val="E7007A"/>
              </a:gs>
            </a:gsLst>
            <a:lin ang="810000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813" name="Google Shape;813;p48"/>
          <p:cNvSpPr/>
          <p:nvPr/>
        </p:nvSpPr>
        <p:spPr>
          <a:xfrm>
            <a:off x="1189037" y="10866437"/>
            <a:ext cx="3762375" cy="906462"/>
          </a:xfrm>
          <a:prstGeom prst="roundRect">
            <a:avLst>
              <a:gd fmla="val 4534" name="adj"/>
            </a:avLst>
          </a:prstGeom>
          <a:gradFill>
            <a:gsLst>
              <a:gs pos="0">
                <a:srgbClr val="E7007A"/>
              </a:gs>
              <a:gs pos="12496">
                <a:srgbClr val="E7007A"/>
              </a:gs>
              <a:gs pos="48247">
                <a:srgbClr val="6622D1"/>
              </a:gs>
              <a:gs pos="86472">
                <a:srgbClr val="E7007A"/>
              </a:gs>
              <a:gs pos="100000">
                <a:srgbClr val="E7007A"/>
              </a:gs>
            </a:gsLst>
            <a:lin ang="810000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814" name="Google Shape;814;p48"/>
          <p:cNvSpPr txBox="1"/>
          <p:nvPr/>
        </p:nvSpPr>
        <p:spPr>
          <a:xfrm>
            <a:off x="10245725" y="1514475"/>
            <a:ext cx="4562475" cy="1041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6200"/>
              <a:buFont typeface="Helvetica Neue"/>
              <a:buNone/>
            </a:pPr>
            <a:r>
              <a:rPr b="1" i="0" lang="en-US" sz="6200" u="none">
                <a:solidFill>
                  <a:srgbClr val="000000"/>
                </a:solidFill>
                <a:latin typeface="Helvetica Neue"/>
                <a:ea typeface="Helvetica Neue"/>
                <a:cs typeface="Helvetica Neue"/>
                <a:sym typeface="Helvetica Neue"/>
              </a:rPr>
              <a:t>Typography</a:t>
            </a:r>
            <a:endParaRPr/>
          </a:p>
        </p:txBody>
      </p:sp>
      <p:sp>
        <p:nvSpPr>
          <p:cNvPr id="815" name="Google Shape;815;p48"/>
          <p:cNvSpPr txBox="1"/>
          <p:nvPr/>
        </p:nvSpPr>
        <p:spPr>
          <a:xfrm>
            <a:off x="5330825" y="9050337"/>
            <a:ext cx="1160462" cy="406400"/>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E7007A"/>
              </a:buClr>
              <a:buSzPts val="2000"/>
              <a:buFont typeface="Helvetica Neue"/>
              <a:buNone/>
            </a:pPr>
            <a:r>
              <a:rPr b="0" i="0" lang="en-US" sz="2000" u="none">
                <a:solidFill>
                  <a:srgbClr val="E7007A"/>
                </a:solidFill>
                <a:latin typeface="Helvetica Neue"/>
                <a:ea typeface="Helvetica Neue"/>
                <a:cs typeface="Helvetica Neue"/>
                <a:sym typeface="Helvetica Neue"/>
              </a:rPr>
              <a:t>#E7007A</a:t>
            </a:r>
            <a:endParaRPr/>
          </a:p>
        </p:txBody>
      </p:sp>
      <p:sp>
        <p:nvSpPr>
          <p:cNvPr id="816" name="Google Shape;816;p48"/>
          <p:cNvSpPr txBox="1"/>
          <p:nvPr/>
        </p:nvSpPr>
        <p:spPr>
          <a:xfrm>
            <a:off x="5341937" y="9431337"/>
            <a:ext cx="1146175" cy="406400"/>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6622D1"/>
              </a:buClr>
              <a:buSzPts val="2000"/>
              <a:buFont typeface="Helvetica Neue"/>
              <a:buNone/>
            </a:pPr>
            <a:r>
              <a:rPr b="0" i="0" lang="en-US" sz="2000" u="none">
                <a:solidFill>
                  <a:srgbClr val="6622D1"/>
                </a:solidFill>
                <a:latin typeface="Helvetica Neue"/>
                <a:ea typeface="Helvetica Neue"/>
                <a:cs typeface="Helvetica Neue"/>
                <a:sym typeface="Helvetica Neue"/>
              </a:rPr>
              <a:t>#6622D1</a:t>
            </a:r>
            <a:endParaRPr/>
          </a:p>
        </p:txBody>
      </p:sp>
      <p:sp>
        <p:nvSpPr>
          <p:cNvPr id="817" name="Google Shape;817;p48"/>
          <p:cNvSpPr txBox="1"/>
          <p:nvPr/>
        </p:nvSpPr>
        <p:spPr>
          <a:xfrm>
            <a:off x="5319712" y="10772775"/>
            <a:ext cx="1158875" cy="406400"/>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E7007A"/>
              </a:buClr>
              <a:buSzPts val="2000"/>
              <a:buFont typeface="Helvetica Neue"/>
              <a:buNone/>
            </a:pPr>
            <a:r>
              <a:rPr b="0" i="0" lang="en-US" sz="2000" u="none">
                <a:solidFill>
                  <a:srgbClr val="E7007A"/>
                </a:solidFill>
                <a:latin typeface="Helvetica Neue"/>
                <a:ea typeface="Helvetica Neue"/>
                <a:cs typeface="Helvetica Neue"/>
                <a:sym typeface="Helvetica Neue"/>
              </a:rPr>
              <a:t>#E7007A</a:t>
            </a:r>
            <a:endParaRPr/>
          </a:p>
        </p:txBody>
      </p:sp>
      <p:sp>
        <p:nvSpPr>
          <p:cNvPr id="818" name="Google Shape;818;p48"/>
          <p:cNvSpPr txBox="1"/>
          <p:nvPr/>
        </p:nvSpPr>
        <p:spPr>
          <a:xfrm>
            <a:off x="5330825" y="11128375"/>
            <a:ext cx="1146175" cy="406400"/>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6622D1"/>
              </a:buClr>
              <a:buSzPts val="2000"/>
              <a:buFont typeface="Helvetica Neue"/>
              <a:buNone/>
            </a:pPr>
            <a:r>
              <a:rPr b="0" i="0" lang="en-US" sz="2000" u="none">
                <a:solidFill>
                  <a:srgbClr val="6622D1"/>
                </a:solidFill>
                <a:latin typeface="Helvetica Neue"/>
                <a:ea typeface="Helvetica Neue"/>
                <a:cs typeface="Helvetica Neue"/>
                <a:sym typeface="Helvetica Neue"/>
              </a:rPr>
              <a:t>#6622D1</a:t>
            </a:r>
            <a:endParaRPr/>
          </a:p>
        </p:txBody>
      </p:sp>
      <p:sp>
        <p:nvSpPr>
          <p:cNvPr id="819" name="Google Shape;819;p48"/>
          <p:cNvSpPr txBox="1"/>
          <p:nvPr/>
        </p:nvSpPr>
        <p:spPr>
          <a:xfrm>
            <a:off x="5319712" y="11496675"/>
            <a:ext cx="1158875" cy="406400"/>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E7007A"/>
              </a:buClr>
              <a:buSzPts val="2000"/>
              <a:buFont typeface="Helvetica Neue"/>
              <a:buNone/>
            </a:pPr>
            <a:r>
              <a:rPr b="0" i="0" lang="en-US" sz="2000" u="none">
                <a:solidFill>
                  <a:srgbClr val="E7007A"/>
                </a:solidFill>
                <a:latin typeface="Helvetica Neue"/>
                <a:ea typeface="Helvetica Neue"/>
                <a:cs typeface="Helvetica Neue"/>
                <a:sym typeface="Helvetica Neue"/>
              </a:rPr>
              <a:t>#E7007A</a:t>
            </a:r>
            <a:endParaRPr/>
          </a:p>
        </p:txBody>
      </p:sp>
      <p:sp>
        <p:nvSpPr>
          <p:cNvPr id="820" name="Google Shape;820;p48"/>
          <p:cNvSpPr txBox="1"/>
          <p:nvPr/>
        </p:nvSpPr>
        <p:spPr>
          <a:xfrm>
            <a:off x="12876212" y="9715500"/>
            <a:ext cx="8531225" cy="795337"/>
          </a:xfrm>
          <a:prstGeom prst="rect">
            <a:avLst/>
          </a:prstGeom>
          <a:noFill/>
          <a:ln>
            <a:noFill/>
          </a:ln>
        </p:spPr>
        <p:txBody>
          <a:bodyPr anchorCtr="0" anchor="ctr" bIns="50800" lIns="50800" spcFirstLastPara="1" rIns="50800" wrap="square" tIns="50800">
            <a:spAutoFit/>
          </a:bodyPr>
          <a:lstStyle/>
          <a:p>
            <a:pPr indent="0" lvl="0" marL="0" marR="0" rtl="0" algn="l">
              <a:lnSpc>
                <a:spcPct val="110000"/>
              </a:lnSpc>
              <a:spcBef>
                <a:spcPts val="0"/>
              </a:spcBef>
              <a:spcAft>
                <a:spcPts val="0"/>
              </a:spcAft>
              <a:buClr>
                <a:srgbClr val="111111"/>
              </a:buClr>
              <a:buSzPts val="2200"/>
              <a:buFont typeface="Helvetica Neue"/>
              <a:buNone/>
            </a:pPr>
            <a:r>
              <a:rPr b="0" i="0" lang="en-US" sz="2200" u="none">
                <a:solidFill>
                  <a:srgbClr val="111111"/>
                </a:solidFill>
                <a:latin typeface="Helvetica Neue"/>
                <a:ea typeface="Helvetica Neue"/>
                <a:cs typeface="Helvetica Neue"/>
                <a:sym typeface="Helvetica Neue"/>
              </a:rPr>
              <a:t>Polkadot development is on track to deliver the most robust platform for security, scalability and innovation.</a:t>
            </a:r>
            <a:endParaRPr/>
          </a:p>
        </p:txBody>
      </p:sp>
      <p:sp>
        <p:nvSpPr>
          <p:cNvPr id="821" name="Google Shape;821;p48"/>
          <p:cNvSpPr txBox="1"/>
          <p:nvPr/>
        </p:nvSpPr>
        <p:spPr>
          <a:xfrm>
            <a:off x="12876212" y="10842625"/>
            <a:ext cx="8788400" cy="795337"/>
          </a:xfrm>
          <a:prstGeom prst="rect">
            <a:avLst/>
          </a:prstGeom>
          <a:noFill/>
          <a:ln>
            <a:noFill/>
          </a:ln>
        </p:spPr>
        <p:txBody>
          <a:bodyPr anchorCtr="0" anchor="ctr" bIns="50800" lIns="50800" spcFirstLastPara="1" rIns="50800" wrap="square" tIns="50800">
            <a:spAutoFit/>
          </a:bodyPr>
          <a:lstStyle/>
          <a:p>
            <a:pPr indent="0" lvl="0" marL="0" marR="0" rtl="0" algn="l">
              <a:lnSpc>
                <a:spcPct val="110000"/>
              </a:lnSpc>
              <a:spcBef>
                <a:spcPts val="0"/>
              </a:spcBef>
              <a:spcAft>
                <a:spcPts val="0"/>
              </a:spcAft>
              <a:buClr>
                <a:srgbClr val="6622D1"/>
              </a:buClr>
              <a:buSzPts val="2200"/>
              <a:buFont typeface="Helvetica Neue"/>
              <a:buNone/>
            </a:pPr>
            <a:r>
              <a:rPr b="0" i="0" lang="en-US" sz="2200" u="sng">
                <a:solidFill>
                  <a:srgbClr val="6622D1"/>
                </a:solidFill>
                <a:latin typeface="Helvetica Neue"/>
                <a:ea typeface="Helvetica Neue"/>
                <a:cs typeface="Helvetica Neue"/>
                <a:sym typeface="Helvetica Neue"/>
              </a:rPr>
              <a:t>Polkadot development</a:t>
            </a:r>
            <a:r>
              <a:rPr b="0" i="0" lang="en-US" sz="2200" u="none">
                <a:solidFill>
                  <a:srgbClr val="111111"/>
                </a:solidFill>
                <a:latin typeface="Helvetica Neue"/>
                <a:ea typeface="Helvetica Neue"/>
                <a:cs typeface="Helvetica Neue"/>
                <a:sym typeface="Helvetica Neue"/>
              </a:rPr>
              <a:t> is on track to deliver the most robust platform for security, scalability and innovation.</a:t>
            </a:r>
            <a:endParaRPr/>
          </a:p>
        </p:txBody>
      </p:sp>
      <p:sp>
        <p:nvSpPr>
          <p:cNvPr id="822" name="Google Shape;822;p48"/>
          <p:cNvSpPr txBox="1"/>
          <p:nvPr/>
        </p:nvSpPr>
        <p:spPr>
          <a:xfrm>
            <a:off x="12876212" y="7758112"/>
            <a:ext cx="9251950" cy="1646237"/>
          </a:xfrm>
          <a:prstGeom prst="rect">
            <a:avLst/>
          </a:prstGeom>
          <a:noFill/>
          <a:ln>
            <a:noFill/>
          </a:ln>
        </p:spPr>
        <p:txBody>
          <a:bodyPr anchorCtr="0" anchor="ctr" bIns="50800" lIns="50800" spcFirstLastPara="1" rIns="50800" wrap="square" tIns="50800">
            <a:spAutoFit/>
          </a:bodyPr>
          <a:lstStyle/>
          <a:p>
            <a:pPr indent="0" lvl="0" marL="0" marR="0" rtl="0" algn="l">
              <a:lnSpc>
                <a:spcPct val="110000"/>
              </a:lnSpc>
              <a:spcBef>
                <a:spcPts val="0"/>
              </a:spcBef>
              <a:spcAft>
                <a:spcPts val="0"/>
              </a:spcAft>
              <a:buClr>
                <a:srgbClr val="111111"/>
              </a:buClr>
              <a:buSzPts val="3200"/>
              <a:buFont typeface="Helvetica Neue"/>
              <a:buNone/>
            </a:pPr>
            <a:r>
              <a:rPr b="0" i="0" lang="en-US" sz="3200" u="none">
                <a:solidFill>
                  <a:srgbClr val="111111"/>
                </a:solidFill>
                <a:latin typeface="Helvetica Neue"/>
                <a:ea typeface="Helvetica Neue"/>
                <a:cs typeface="Helvetica Neue"/>
                <a:sym typeface="Helvetica Neue"/>
              </a:rPr>
              <a:t>Polkadot development is on track to deliver the most robust platform for security, scalability and innovation.</a:t>
            </a:r>
            <a:endParaRPr/>
          </a:p>
        </p:txBody>
      </p:sp>
      <p:sp>
        <p:nvSpPr>
          <p:cNvPr id="823" name="Google Shape;823;p48"/>
          <p:cNvSpPr txBox="1"/>
          <p:nvPr/>
        </p:nvSpPr>
        <p:spPr>
          <a:xfrm>
            <a:off x="12876212" y="3833812"/>
            <a:ext cx="9805987" cy="1041400"/>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111111"/>
              </a:buClr>
              <a:buSzPts val="6200"/>
              <a:buFont typeface="Helvetica Neue"/>
              <a:buNone/>
            </a:pPr>
            <a:r>
              <a:rPr b="1" i="0" lang="en-US" sz="6200" u="none">
                <a:solidFill>
                  <a:srgbClr val="111111"/>
                </a:solidFill>
                <a:latin typeface="Helvetica Neue"/>
                <a:ea typeface="Helvetica Neue"/>
                <a:cs typeface="Helvetica Neue"/>
                <a:sym typeface="Helvetica Neue"/>
              </a:rPr>
              <a:t>Polkadot Development</a:t>
            </a:r>
            <a:endParaRPr/>
          </a:p>
        </p:txBody>
      </p:sp>
      <p:sp>
        <p:nvSpPr>
          <p:cNvPr id="824" name="Google Shape;824;p48"/>
          <p:cNvSpPr txBox="1"/>
          <p:nvPr/>
        </p:nvSpPr>
        <p:spPr>
          <a:xfrm>
            <a:off x="12779375" y="6202362"/>
            <a:ext cx="5445125" cy="1041400"/>
          </a:xfrm>
          <a:prstGeom prst="rect">
            <a:avLst/>
          </a:prstGeom>
          <a:gradFill>
            <a:gsLst>
              <a:gs pos="0">
                <a:srgbClr val="E7007A"/>
              </a:gs>
              <a:gs pos="12496">
                <a:srgbClr val="E7007A"/>
              </a:gs>
              <a:gs pos="48247">
                <a:srgbClr val="6622D1"/>
              </a:gs>
              <a:gs pos="86472">
                <a:srgbClr val="E7007A"/>
              </a:gs>
              <a:gs pos="100000">
                <a:srgbClr val="E7007A"/>
              </a:gs>
            </a:gsLst>
            <a:lin ang="810000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825" name="Google Shape;825;p48"/>
          <p:cNvSpPr txBox="1"/>
          <p:nvPr/>
        </p:nvSpPr>
        <p:spPr>
          <a:xfrm>
            <a:off x="12876212" y="5208587"/>
            <a:ext cx="8151812" cy="19812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111111"/>
              </a:buClr>
              <a:buSzPts val="6200"/>
              <a:buFont typeface="Helvetica Neue"/>
              <a:buNone/>
            </a:pPr>
            <a:r>
              <a:rPr b="1" i="0" lang="en-US" sz="6200" u="none">
                <a:solidFill>
                  <a:srgbClr val="111111"/>
                </a:solidFill>
                <a:latin typeface="Helvetica Neue"/>
                <a:ea typeface="Helvetica Neue"/>
                <a:cs typeface="Helvetica Neue"/>
                <a:sym typeface="Helvetica Neue"/>
              </a:rPr>
              <a:t>Polkadot </a:t>
            </a:r>
            <a:r>
              <a:rPr b="1" i="0" lang="en-US" sz="6200" u="none">
                <a:solidFill>
                  <a:srgbClr val="FFFFFF"/>
                </a:solidFill>
                <a:latin typeface="Helvetica Neue"/>
                <a:ea typeface="Helvetica Neue"/>
                <a:cs typeface="Helvetica Neue"/>
                <a:sym typeface="Helvetica Neue"/>
              </a:rPr>
              <a:t>Development</a:t>
            </a:r>
            <a:endParaRPr/>
          </a:p>
        </p:txBody>
      </p:sp>
      <p:sp>
        <p:nvSpPr>
          <p:cNvPr id="826" name="Google Shape;826;p48"/>
          <p:cNvSpPr txBox="1"/>
          <p:nvPr/>
        </p:nvSpPr>
        <p:spPr>
          <a:xfrm>
            <a:off x="10417175" y="4068762"/>
            <a:ext cx="1144587" cy="406400"/>
          </a:xfrm>
          <a:prstGeom prst="rect">
            <a:avLst/>
          </a:prstGeom>
          <a:noFill/>
          <a:ln>
            <a:noFill/>
          </a:ln>
        </p:spPr>
        <p:txBody>
          <a:bodyPr anchorCtr="0" anchor="t" bIns="50800" lIns="50800" spcFirstLastPara="1" rIns="50800" wrap="square" tIns="50800">
            <a:spAutoFit/>
          </a:bodyPr>
          <a:lstStyle/>
          <a:p>
            <a:pPr indent="0" lvl="0" marL="0" marR="0" rtl="0" algn="r">
              <a:lnSpc>
                <a:spcPct val="100000"/>
              </a:lnSpc>
              <a:spcBef>
                <a:spcPts val="0"/>
              </a:spcBef>
              <a:spcAft>
                <a:spcPts val="0"/>
              </a:spcAft>
              <a:buClr>
                <a:srgbClr val="111111"/>
              </a:buClr>
              <a:buSzPts val="2000"/>
              <a:buFont typeface="Helvetica Neue"/>
              <a:buNone/>
            </a:pPr>
            <a:r>
              <a:rPr b="0" i="0" lang="en-US" sz="2000" u="none">
                <a:solidFill>
                  <a:srgbClr val="111111"/>
                </a:solidFill>
                <a:latin typeface="Helvetica Neue"/>
                <a:ea typeface="Helvetica Neue"/>
                <a:cs typeface="Helvetica Neue"/>
                <a:sym typeface="Helvetica Neue"/>
              </a:rPr>
              <a:t>Slide title</a:t>
            </a:r>
            <a:endParaRPr/>
          </a:p>
        </p:txBody>
      </p:sp>
      <p:sp>
        <p:nvSpPr>
          <p:cNvPr id="827" name="Google Shape;827;p48"/>
          <p:cNvSpPr txBox="1"/>
          <p:nvPr/>
        </p:nvSpPr>
        <p:spPr>
          <a:xfrm>
            <a:off x="9245600" y="5410200"/>
            <a:ext cx="2316162" cy="1228725"/>
          </a:xfrm>
          <a:prstGeom prst="rect">
            <a:avLst/>
          </a:prstGeom>
          <a:noFill/>
          <a:ln>
            <a:noFill/>
          </a:ln>
        </p:spPr>
        <p:txBody>
          <a:bodyPr anchorCtr="0" anchor="t" bIns="50800" lIns="50800" spcFirstLastPara="1" rIns="50800" wrap="square" tIns="50800">
            <a:spAutoFit/>
          </a:bodyPr>
          <a:lstStyle/>
          <a:p>
            <a:pPr indent="0" lvl="0" marL="0" marR="0" rtl="0" algn="r">
              <a:lnSpc>
                <a:spcPct val="90000"/>
              </a:lnSpc>
              <a:spcBef>
                <a:spcPts val="0"/>
              </a:spcBef>
              <a:spcAft>
                <a:spcPts val="0"/>
              </a:spcAft>
              <a:buClr>
                <a:srgbClr val="111111"/>
              </a:buClr>
              <a:buSzPts val="2000"/>
              <a:buFont typeface="Helvetica Neue"/>
              <a:buNone/>
            </a:pPr>
            <a:r>
              <a:rPr b="0" i="0" lang="en-US" sz="2000" u="none">
                <a:solidFill>
                  <a:srgbClr val="111111"/>
                </a:solidFill>
                <a:latin typeface="Helvetica Neue"/>
                <a:ea typeface="Helvetica Neue"/>
                <a:cs typeface="Helvetica Neue"/>
                <a:sym typeface="Helvetica Neue"/>
              </a:rPr>
              <a:t>Slide title</a:t>
            </a:r>
            <a:br>
              <a:rPr b="0" i="0" lang="en-US" sz="2000" u="none">
                <a:solidFill>
                  <a:srgbClr val="111111"/>
                </a:solidFill>
                <a:latin typeface="Helvetica Neue"/>
                <a:ea typeface="Helvetica Neue"/>
                <a:cs typeface="Helvetica Neue"/>
                <a:sym typeface="Helvetica Neue"/>
              </a:rPr>
            </a:br>
            <a:r>
              <a:rPr b="0" i="0" lang="en-US" sz="2000" u="none">
                <a:solidFill>
                  <a:srgbClr val="111111"/>
                </a:solidFill>
                <a:latin typeface="Helvetica Neue"/>
                <a:ea typeface="Helvetica Neue"/>
                <a:cs typeface="Helvetica Neue"/>
                <a:sym typeface="Helvetica Neue"/>
              </a:rPr>
              <a:t>with highlight </a:t>
            </a:r>
            <a:br>
              <a:rPr b="0" i="0" lang="en-US" sz="2000" u="none">
                <a:solidFill>
                  <a:srgbClr val="111111"/>
                </a:solidFill>
                <a:latin typeface="Helvetica Neue"/>
                <a:ea typeface="Helvetica Neue"/>
                <a:cs typeface="Helvetica Neue"/>
                <a:sym typeface="Helvetica Neue"/>
              </a:rPr>
            </a:br>
            <a:r>
              <a:rPr b="0" i="0" lang="en-US" sz="2000" u="none">
                <a:solidFill>
                  <a:srgbClr val="111111"/>
                </a:solidFill>
                <a:latin typeface="Helvetica Neue"/>
                <a:ea typeface="Helvetica Neue"/>
                <a:cs typeface="Helvetica Neue"/>
                <a:sym typeface="Helvetica Neue"/>
              </a:rPr>
              <a:t>(only highlight one, </a:t>
            </a:r>
            <a:br>
              <a:rPr b="0" i="0" lang="en-US" sz="2000" u="none">
                <a:solidFill>
                  <a:srgbClr val="111111"/>
                </a:solidFill>
                <a:latin typeface="Helvetica Neue"/>
                <a:ea typeface="Helvetica Neue"/>
                <a:cs typeface="Helvetica Neue"/>
                <a:sym typeface="Helvetica Neue"/>
              </a:rPr>
            </a:br>
            <a:r>
              <a:rPr b="0" i="0" lang="en-US" sz="2000" u="none">
                <a:solidFill>
                  <a:srgbClr val="111111"/>
                </a:solidFill>
                <a:latin typeface="Helvetica Neue"/>
                <a:ea typeface="Helvetica Neue"/>
                <a:cs typeface="Helvetica Neue"/>
                <a:sym typeface="Helvetica Neue"/>
              </a:rPr>
              <a:t>max 2 words)</a:t>
            </a:r>
            <a:endParaRPr/>
          </a:p>
        </p:txBody>
      </p:sp>
      <p:sp>
        <p:nvSpPr>
          <p:cNvPr id="828" name="Google Shape;828;p48"/>
          <p:cNvSpPr txBox="1"/>
          <p:nvPr/>
        </p:nvSpPr>
        <p:spPr>
          <a:xfrm>
            <a:off x="9952037" y="7758112"/>
            <a:ext cx="1609725" cy="711200"/>
          </a:xfrm>
          <a:prstGeom prst="rect">
            <a:avLst/>
          </a:prstGeom>
          <a:noFill/>
          <a:ln>
            <a:noFill/>
          </a:ln>
        </p:spPr>
        <p:txBody>
          <a:bodyPr anchorCtr="0" anchor="t" bIns="50800" lIns="50800" spcFirstLastPara="1" rIns="50800" wrap="square" tIns="50800">
            <a:spAutoFit/>
          </a:bodyPr>
          <a:lstStyle/>
          <a:p>
            <a:pPr indent="0" lvl="0" marL="0" marR="0" rtl="0" algn="r">
              <a:lnSpc>
                <a:spcPct val="100000"/>
              </a:lnSpc>
              <a:spcBef>
                <a:spcPts val="0"/>
              </a:spcBef>
              <a:spcAft>
                <a:spcPts val="0"/>
              </a:spcAft>
              <a:buClr>
                <a:srgbClr val="111111"/>
              </a:buClr>
              <a:buSzPts val="2000"/>
              <a:buFont typeface="Helvetica Neue"/>
              <a:buNone/>
            </a:pPr>
            <a:r>
              <a:rPr b="0" i="0" lang="en-US" sz="2000" u="none">
                <a:solidFill>
                  <a:srgbClr val="111111"/>
                </a:solidFill>
                <a:latin typeface="Helvetica Neue"/>
                <a:ea typeface="Helvetica Neue"/>
                <a:cs typeface="Helvetica Neue"/>
                <a:sym typeface="Helvetica Neue"/>
              </a:rPr>
              <a:t>Subtitle or </a:t>
            </a:r>
            <a:br>
              <a:rPr b="0" i="0" lang="en-US" sz="2000" u="none">
                <a:solidFill>
                  <a:srgbClr val="111111"/>
                </a:solidFill>
                <a:latin typeface="Helvetica Neue"/>
                <a:ea typeface="Helvetica Neue"/>
                <a:cs typeface="Helvetica Neue"/>
                <a:sym typeface="Helvetica Neue"/>
              </a:rPr>
            </a:br>
            <a:r>
              <a:rPr b="0" i="0" lang="en-US" sz="2000" u="none">
                <a:solidFill>
                  <a:srgbClr val="111111"/>
                </a:solidFill>
                <a:latin typeface="Helvetica Neue"/>
                <a:ea typeface="Helvetica Neue"/>
                <a:cs typeface="Helvetica Neue"/>
                <a:sym typeface="Helvetica Neue"/>
              </a:rPr>
              <a:t>key message</a:t>
            </a:r>
            <a:endParaRPr/>
          </a:p>
        </p:txBody>
      </p:sp>
      <p:sp>
        <p:nvSpPr>
          <p:cNvPr id="829" name="Google Shape;829;p48"/>
          <p:cNvSpPr txBox="1"/>
          <p:nvPr/>
        </p:nvSpPr>
        <p:spPr>
          <a:xfrm>
            <a:off x="10388600" y="9688512"/>
            <a:ext cx="1173162" cy="406400"/>
          </a:xfrm>
          <a:prstGeom prst="rect">
            <a:avLst/>
          </a:prstGeom>
          <a:noFill/>
          <a:ln>
            <a:noFill/>
          </a:ln>
        </p:spPr>
        <p:txBody>
          <a:bodyPr anchorCtr="0" anchor="t" bIns="50800" lIns="50800" spcFirstLastPara="1" rIns="50800" wrap="square" tIns="50800">
            <a:spAutoFit/>
          </a:bodyPr>
          <a:lstStyle/>
          <a:p>
            <a:pPr indent="0" lvl="0" marL="0" marR="0" rtl="0" algn="r">
              <a:lnSpc>
                <a:spcPct val="90000"/>
              </a:lnSpc>
              <a:spcBef>
                <a:spcPts val="0"/>
              </a:spcBef>
              <a:spcAft>
                <a:spcPts val="0"/>
              </a:spcAft>
              <a:buClr>
                <a:srgbClr val="111111"/>
              </a:buClr>
              <a:buSzPts val="2000"/>
              <a:buFont typeface="Helvetica Neue"/>
              <a:buNone/>
            </a:pPr>
            <a:r>
              <a:rPr b="0" i="0" lang="en-US" sz="2000" u="none">
                <a:solidFill>
                  <a:srgbClr val="111111"/>
                </a:solidFill>
                <a:latin typeface="Helvetica Neue"/>
                <a:ea typeface="Helvetica Neue"/>
                <a:cs typeface="Helvetica Neue"/>
                <a:sym typeface="Helvetica Neue"/>
              </a:rPr>
              <a:t>Body text</a:t>
            </a:r>
            <a:endParaRPr/>
          </a:p>
        </p:txBody>
      </p:sp>
      <p:sp>
        <p:nvSpPr>
          <p:cNvPr id="830" name="Google Shape;830;p48"/>
          <p:cNvSpPr txBox="1"/>
          <p:nvPr/>
        </p:nvSpPr>
        <p:spPr>
          <a:xfrm>
            <a:off x="9599612" y="10899775"/>
            <a:ext cx="1962150" cy="711200"/>
          </a:xfrm>
          <a:prstGeom prst="rect">
            <a:avLst/>
          </a:prstGeom>
          <a:noFill/>
          <a:ln>
            <a:noFill/>
          </a:ln>
        </p:spPr>
        <p:txBody>
          <a:bodyPr anchorCtr="0" anchor="t" bIns="50800" lIns="50800" spcFirstLastPara="1" rIns="50800" wrap="square" tIns="50800">
            <a:spAutoFit/>
          </a:bodyPr>
          <a:lstStyle/>
          <a:p>
            <a:pPr indent="0" lvl="0" marL="0" marR="0" rtl="0" algn="r">
              <a:lnSpc>
                <a:spcPct val="100000"/>
              </a:lnSpc>
              <a:spcBef>
                <a:spcPts val="0"/>
              </a:spcBef>
              <a:spcAft>
                <a:spcPts val="0"/>
              </a:spcAft>
              <a:buClr>
                <a:srgbClr val="111111"/>
              </a:buClr>
              <a:buSzPts val="2000"/>
              <a:buFont typeface="Helvetica Neue"/>
              <a:buNone/>
            </a:pPr>
            <a:r>
              <a:rPr b="0" i="0" lang="en-US" sz="2000" u="none">
                <a:solidFill>
                  <a:srgbClr val="111111"/>
                </a:solidFill>
                <a:latin typeface="Helvetica Neue"/>
                <a:ea typeface="Helvetica Neue"/>
                <a:cs typeface="Helvetica Neue"/>
                <a:sym typeface="Helvetica Neue"/>
              </a:rPr>
              <a:t>Hyperlink within </a:t>
            </a:r>
            <a:br>
              <a:rPr b="0" i="0" lang="en-US" sz="2000" u="none">
                <a:solidFill>
                  <a:srgbClr val="111111"/>
                </a:solidFill>
                <a:latin typeface="Helvetica Neue"/>
                <a:ea typeface="Helvetica Neue"/>
                <a:cs typeface="Helvetica Neue"/>
                <a:sym typeface="Helvetica Neue"/>
              </a:rPr>
            </a:br>
            <a:r>
              <a:rPr b="0" i="0" lang="en-US" sz="2000" u="none">
                <a:solidFill>
                  <a:srgbClr val="111111"/>
                </a:solidFill>
                <a:latin typeface="Helvetica Neue"/>
                <a:ea typeface="Helvetica Neue"/>
                <a:cs typeface="Helvetica Neue"/>
                <a:sym typeface="Helvetica Neue"/>
              </a:rPr>
              <a:t>body text</a:t>
            </a:r>
            <a:endParaRPr/>
          </a:p>
        </p:txBody>
      </p:sp>
      <p:cxnSp>
        <p:nvCxnSpPr>
          <p:cNvPr id="831" name="Google Shape;831;p48"/>
          <p:cNvCxnSpPr/>
          <p:nvPr/>
        </p:nvCxnSpPr>
        <p:spPr>
          <a:xfrm rot="10800000">
            <a:off x="12177712" y="3730625"/>
            <a:ext cx="0" cy="8042275"/>
          </a:xfrm>
          <a:prstGeom prst="straightConnector1">
            <a:avLst/>
          </a:prstGeom>
          <a:noFill/>
          <a:ln cap="flat" cmpd="sng" w="25400">
            <a:solidFill>
              <a:srgbClr val="172026"/>
            </a:solidFill>
            <a:prstDash val="solid"/>
            <a:round/>
            <a:headEnd len="sm" w="sm" type="none"/>
            <a:tailEnd len="sm" w="sm" type="none"/>
          </a:ln>
        </p:spPr>
      </p:cxnSp>
      <p:sp>
        <p:nvSpPr>
          <p:cNvPr id="832" name="Google Shape;832;p48"/>
          <p:cNvSpPr txBox="1"/>
          <p:nvPr/>
        </p:nvSpPr>
        <p:spPr>
          <a:xfrm>
            <a:off x="23782338" y="13212763"/>
            <a:ext cx="219075" cy="254000"/>
          </a:xfrm>
          <a:prstGeom prst="rect">
            <a:avLst/>
          </a:prstGeom>
          <a:noFill/>
          <a:ln>
            <a:noFill/>
          </a:ln>
        </p:spPr>
        <p:txBody>
          <a:bodyPr anchorCtr="0" anchor="b" bIns="50800" lIns="50800" spcFirstLastPara="1" rIns="50800" wrap="square" tIns="50800">
            <a:spAutoFit/>
          </a:bodyPr>
          <a:lstStyle/>
          <a:p>
            <a:pPr indent="0" lvl="0" marL="0" marR="0" rtl="0" algn="ctr">
              <a:lnSpc>
                <a:spcPct val="100000"/>
              </a:lnSpc>
              <a:spcBef>
                <a:spcPts val="0"/>
              </a:spcBef>
              <a:spcAft>
                <a:spcPts val="0"/>
              </a:spcAft>
              <a:buClr>
                <a:schemeClr val="lt1"/>
              </a:buClr>
              <a:buSzPts val="100"/>
              <a:buFont typeface="Helvetica Neue"/>
              <a:buNone/>
            </a:pPr>
            <a:fld id="{00000000-1234-1234-1234-123412341234}" type="slidenum">
              <a:rPr b="0" i="0" lang="en-US" sz="100" u="none">
                <a:solidFill>
                  <a:schemeClr val="lt1"/>
                </a:solidFill>
                <a:latin typeface="Helvetica Neue"/>
                <a:ea typeface="Helvetica Neue"/>
                <a:cs typeface="Helvetica Neue"/>
                <a:sym typeface="Helvetica Neue"/>
              </a:rP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2026"/>
        </a:solidFill>
      </p:bgPr>
    </p:bg>
    <p:spTree>
      <p:nvGrpSpPr>
        <p:cNvPr id="112" name="Shape 112"/>
        <p:cNvGrpSpPr/>
        <p:nvPr/>
      </p:nvGrpSpPr>
      <p:grpSpPr>
        <a:xfrm>
          <a:off x="0" y="0"/>
          <a:ext cx="0" cy="0"/>
          <a:chOff x="0" y="0"/>
          <a:chExt cx="0" cy="0"/>
        </a:xfrm>
      </p:grpSpPr>
      <p:sp>
        <p:nvSpPr>
          <p:cNvPr id="113" name="Google Shape;113;p13"/>
          <p:cNvSpPr txBox="1"/>
          <p:nvPr/>
        </p:nvSpPr>
        <p:spPr>
          <a:xfrm>
            <a:off x="1737300" y="1514475"/>
            <a:ext cx="13401000" cy="1580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6200"/>
              <a:buFont typeface="Helvetica Neue"/>
              <a:buNone/>
            </a:pPr>
            <a:r>
              <a:rPr b="1" lang="en-US" sz="9600">
                <a:solidFill>
                  <a:srgbClr val="FFFFFF"/>
                </a:solidFill>
                <a:latin typeface="Helvetica Neue"/>
                <a:ea typeface="Helvetica Neue"/>
                <a:cs typeface="Helvetica Neue"/>
                <a:sym typeface="Helvetica Neue"/>
              </a:rPr>
              <a:t>A Multichain Future</a:t>
            </a:r>
            <a:endParaRPr b="1" sz="9600">
              <a:solidFill>
                <a:srgbClr val="FFFFFF"/>
              </a:solidFill>
              <a:latin typeface="Helvetica Neue"/>
              <a:ea typeface="Helvetica Neue"/>
              <a:cs typeface="Helvetica Neue"/>
              <a:sym typeface="Helvetica Neue"/>
            </a:endParaRPr>
          </a:p>
        </p:txBody>
      </p:sp>
      <p:grpSp>
        <p:nvGrpSpPr>
          <p:cNvPr id="114" name="Google Shape;114;p13"/>
          <p:cNvGrpSpPr/>
          <p:nvPr/>
        </p:nvGrpSpPr>
        <p:grpSpPr>
          <a:xfrm>
            <a:off x="1737300" y="3908375"/>
            <a:ext cx="2072700" cy="2072700"/>
            <a:chOff x="13370550" y="2519675"/>
            <a:chExt cx="2072700" cy="2072700"/>
          </a:xfrm>
        </p:grpSpPr>
        <p:sp>
          <p:nvSpPr>
            <p:cNvPr id="115" name="Google Shape;115;p13"/>
            <p:cNvSpPr/>
            <p:nvPr/>
          </p:nvSpPr>
          <p:spPr>
            <a:xfrm>
              <a:off x="13370550" y="2519675"/>
              <a:ext cx="2072700" cy="2072700"/>
            </a:xfrm>
            <a:prstGeom prst="roundRect">
              <a:avLst>
                <a:gd fmla="val 16667" name="adj"/>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13906500" y="3055625"/>
              <a:ext cx="1000800" cy="1000800"/>
            </a:xfrm>
            <a:prstGeom prst="roundRect">
              <a:avLst>
                <a:gd fmla="val 16667" name="adj"/>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 name="Google Shape;117;p13"/>
          <p:cNvGrpSpPr/>
          <p:nvPr/>
        </p:nvGrpSpPr>
        <p:grpSpPr>
          <a:xfrm>
            <a:off x="1737300" y="9807625"/>
            <a:ext cx="2072700" cy="2072700"/>
            <a:chOff x="18253450" y="10637500"/>
            <a:chExt cx="2072700" cy="2072700"/>
          </a:xfrm>
        </p:grpSpPr>
        <p:sp>
          <p:nvSpPr>
            <p:cNvPr id="118" name="Google Shape;118;p13"/>
            <p:cNvSpPr/>
            <p:nvPr/>
          </p:nvSpPr>
          <p:spPr>
            <a:xfrm>
              <a:off x="18253450" y="10637500"/>
              <a:ext cx="2072700" cy="20727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18789400" y="11173450"/>
              <a:ext cx="1000800" cy="10008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13"/>
          <p:cNvGrpSpPr/>
          <p:nvPr/>
        </p:nvGrpSpPr>
        <p:grpSpPr>
          <a:xfrm>
            <a:off x="1737300" y="6858000"/>
            <a:ext cx="2072700" cy="2072700"/>
            <a:chOff x="21669950" y="2519675"/>
            <a:chExt cx="2072700" cy="2072700"/>
          </a:xfrm>
        </p:grpSpPr>
        <p:sp>
          <p:nvSpPr>
            <p:cNvPr id="121" name="Google Shape;121;p13"/>
            <p:cNvSpPr/>
            <p:nvPr/>
          </p:nvSpPr>
          <p:spPr>
            <a:xfrm>
              <a:off x="21669950" y="2519675"/>
              <a:ext cx="2072700" cy="20727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22205900" y="3055625"/>
              <a:ext cx="1000800" cy="10008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p13"/>
          <p:cNvGrpSpPr/>
          <p:nvPr/>
        </p:nvGrpSpPr>
        <p:grpSpPr>
          <a:xfrm>
            <a:off x="4876750" y="3908375"/>
            <a:ext cx="2072700" cy="2072700"/>
            <a:chOff x="13370550" y="2519675"/>
            <a:chExt cx="2072700" cy="2072700"/>
          </a:xfrm>
        </p:grpSpPr>
        <p:sp>
          <p:nvSpPr>
            <p:cNvPr id="124" name="Google Shape;124;p13"/>
            <p:cNvSpPr/>
            <p:nvPr/>
          </p:nvSpPr>
          <p:spPr>
            <a:xfrm>
              <a:off x="13370550" y="2519675"/>
              <a:ext cx="2072700" cy="2072700"/>
            </a:xfrm>
            <a:prstGeom prst="roundRect">
              <a:avLst>
                <a:gd fmla="val 16667" name="adj"/>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13906500" y="3055625"/>
              <a:ext cx="1000800" cy="1000800"/>
            </a:xfrm>
            <a:prstGeom prst="roundRect">
              <a:avLst>
                <a:gd fmla="val 16667" name="adj"/>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13"/>
          <p:cNvGrpSpPr/>
          <p:nvPr/>
        </p:nvGrpSpPr>
        <p:grpSpPr>
          <a:xfrm>
            <a:off x="4876750" y="6858000"/>
            <a:ext cx="2072700" cy="2072700"/>
            <a:chOff x="21669950" y="2519675"/>
            <a:chExt cx="2072700" cy="2072700"/>
          </a:xfrm>
        </p:grpSpPr>
        <p:sp>
          <p:nvSpPr>
            <p:cNvPr id="127" name="Google Shape;127;p13"/>
            <p:cNvSpPr/>
            <p:nvPr/>
          </p:nvSpPr>
          <p:spPr>
            <a:xfrm>
              <a:off x="21669950" y="2519675"/>
              <a:ext cx="2072700" cy="20727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22205900" y="3055625"/>
              <a:ext cx="1000800" cy="10008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13"/>
          <p:cNvGrpSpPr/>
          <p:nvPr/>
        </p:nvGrpSpPr>
        <p:grpSpPr>
          <a:xfrm>
            <a:off x="4876750" y="9807625"/>
            <a:ext cx="2072700" cy="2072700"/>
            <a:chOff x="18253450" y="10637500"/>
            <a:chExt cx="2072700" cy="2072700"/>
          </a:xfrm>
        </p:grpSpPr>
        <p:sp>
          <p:nvSpPr>
            <p:cNvPr id="130" name="Google Shape;130;p13"/>
            <p:cNvSpPr/>
            <p:nvPr/>
          </p:nvSpPr>
          <p:spPr>
            <a:xfrm>
              <a:off x="18253450" y="10637500"/>
              <a:ext cx="2072700" cy="20727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18789400" y="11173450"/>
              <a:ext cx="1000800" cy="10008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 name="Google Shape;132;p13"/>
          <p:cNvGrpSpPr/>
          <p:nvPr/>
        </p:nvGrpSpPr>
        <p:grpSpPr>
          <a:xfrm>
            <a:off x="8016200" y="3908375"/>
            <a:ext cx="2072700" cy="2072700"/>
            <a:chOff x="13370550" y="2519675"/>
            <a:chExt cx="2072700" cy="2072700"/>
          </a:xfrm>
        </p:grpSpPr>
        <p:sp>
          <p:nvSpPr>
            <p:cNvPr id="133" name="Google Shape;133;p13"/>
            <p:cNvSpPr/>
            <p:nvPr/>
          </p:nvSpPr>
          <p:spPr>
            <a:xfrm>
              <a:off x="13370550" y="2519675"/>
              <a:ext cx="2072700" cy="2072700"/>
            </a:xfrm>
            <a:prstGeom prst="roundRect">
              <a:avLst>
                <a:gd fmla="val 16667" name="adj"/>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13906500" y="3055625"/>
              <a:ext cx="1000800" cy="1000800"/>
            </a:xfrm>
            <a:prstGeom prst="roundRect">
              <a:avLst>
                <a:gd fmla="val 16667" name="adj"/>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13"/>
          <p:cNvGrpSpPr/>
          <p:nvPr/>
        </p:nvGrpSpPr>
        <p:grpSpPr>
          <a:xfrm>
            <a:off x="8016200" y="9807625"/>
            <a:ext cx="2072700" cy="2072700"/>
            <a:chOff x="18253450" y="10637500"/>
            <a:chExt cx="2072700" cy="2072700"/>
          </a:xfrm>
        </p:grpSpPr>
        <p:sp>
          <p:nvSpPr>
            <p:cNvPr id="136" name="Google Shape;136;p13"/>
            <p:cNvSpPr/>
            <p:nvPr/>
          </p:nvSpPr>
          <p:spPr>
            <a:xfrm>
              <a:off x="18253450" y="10637500"/>
              <a:ext cx="2072700" cy="20727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18789400" y="11173450"/>
              <a:ext cx="1000800" cy="10008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13"/>
          <p:cNvGrpSpPr/>
          <p:nvPr/>
        </p:nvGrpSpPr>
        <p:grpSpPr>
          <a:xfrm>
            <a:off x="8016200" y="6858000"/>
            <a:ext cx="2072700" cy="2072700"/>
            <a:chOff x="21669950" y="2519675"/>
            <a:chExt cx="2072700" cy="2072700"/>
          </a:xfrm>
        </p:grpSpPr>
        <p:sp>
          <p:nvSpPr>
            <p:cNvPr id="139" name="Google Shape;139;p13"/>
            <p:cNvSpPr/>
            <p:nvPr/>
          </p:nvSpPr>
          <p:spPr>
            <a:xfrm>
              <a:off x="21669950" y="2519675"/>
              <a:ext cx="2072700" cy="20727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22205900" y="3055625"/>
              <a:ext cx="1000800" cy="10008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13"/>
          <p:cNvGrpSpPr/>
          <p:nvPr/>
        </p:nvGrpSpPr>
        <p:grpSpPr>
          <a:xfrm>
            <a:off x="11155650" y="3908375"/>
            <a:ext cx="2072700" cy="2072700"/>
            <a:chOff x="13370550" y="2519675"/>
            <a:chExt cx="2072700" cy="2072700"/>
          </a:xfrm>
        </p:grpSpPr>
        <p:sp>
          <p:nvSpPr>
            <p:cNvPr id="142" name="Google Shape;142;p13"/>
            <p:cNvSpPr/>
            <p:nvPr/>
          </p:nvSpPr>
          <p:spPr>
            <a:xfrm>
              <a:off x="13370550" y="2519675"/>
              <a:ext cx="2072700" cy="2072700"/>
            </a:xfrm>
            <a:prstGeom prst="roundRect">
              <a:avLst>
                <a:gd fmla="val 16667" name="adj"/>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a:off x="13906500" y="3055625"/>
              <a:ext cx="1000800" cy="1000800"/>
            </a:xfrm>
            <a:prstGeom prst="roundRect">
              <a:avLst>
                <a:gd fmla="val 16667" name="adj"/>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 name="Google Shape;144;p13"/>
          <p:cNvGrpSpPr/>
          <p:nvPr/>
        </p:nvGrpSpPr>
        <p:grpSpPr>
          <a:xfrm>
            <a:off x="11155650" y="6858000"/>
            <a:ext cx="2072700" cy="2072700"/>
            <a:chOff x="21669950" y="2519675"/>
            <a:chExt cx="2072700" cy="2072700"/>
          </a:xfrm>
        </p:grpSpPr>
        <p:sp>
          <p:nvSpPr>
            <p:cNvPr id="145" name="Google Shape;145;p13"/>
            <p:cNvSpPr/>
            <p:nvPr/>
          </p:nvSpPr>
          <p:spPr>
            <a:xfrm>
              <a:off x="21669950" y="2519675"/>
              <a:ext cx="2072700" cy="20727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22205900" y="3055625"/>
              <a:ext cx="1000800" cy="10008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13"/>
          <p:cNvGrpSpPr/>
          <p:nvPr/>
        </p:nvGrpSpPr>
        <p:grpSpPr>
          <a:xfrm>
            <a:off x="11155650" y="9807625"/>
            <a:ext cx="2072700" cy="2072700"/>
            <a:chOff x="18253450" y="10637500"/>
            <a:chExt cx="2072700" cy="2072700"/>
          </a:xfrm>
        </p:grpSpPr>
        <p:sp>
          <p:nvSpPr>
            <p:cNvPr id="148" name="Google Shape;148;p13"/>
            <p:cNvSpPr/>
            <p:nvPr/>
          </p:nvSpPr>
          <p:spPr>
            <a:xfrm>
              <a:off x="18253450" y="10637500"/>
              <a:ext cx="2072700" cy="20727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a:off x="18789400" y="11173450"/>
              <a:ext cx="1000800" cy="10008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 name="Google Shape;150;p13"/>
          <p:cNvGrpSpPr/>
          <p:nvPr/>
        </p:nvGrpSpPr>
        <p:grpSpPr>
          <a:xfrm>
            <a:off x="14295100" y="3908375"/>
            <a:ext cx="2072700" cy="2072700"/>
            <a:chOff x="13370550" y="2519675"/>
            <a:chExt cx="2072700" cy="2072700"/>
          </a:xfrm>
        </p:grpSpPr>
        <p:sp>
          <p:nvSpPr>
            <p:cNvPr id="151" name="Google Shape;151;p13"/>
            <p:cNvSpPr/>
            <p:nvPr/>
          </p:nvSpPr>
          <p:spPr>
            <a:xfrm>
              <a:off x="13370550" y="2519675"/>
              <a:ext cx="2072700" cy="2072700"/>
            </a:xfrm>
            <a:prstGeom prst="roundRect">
              <a:avLst>
                <a:gd fmla="val 16667" name="adj"/>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a:off x="13906500" y="3055625"/>
              <a:ext cx="1000800" cy="1000800"/>
            </a:xfrm>
            <a:prstGeom prst="roundRect">
              <a:avLst>
                <a:gd fmla="val 16667" name="adj"/>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13"/>
          <p:cNvGrpSpPr/>
          <p:nvPr/>
        </p:nvGrpSpPr>
        <p:grpSpPr>
          <a:xfrm>
            <a:off x="14295100" y="9807625"/>
            <a:ext cx="2072700" cy="2072700"/>
            <a:chOff x="18253450" y="10637500"/>
            <a:chExt cx="2072700" cy="2072700"/>
          </a:xfrm>
        </p:grpSpPr>
        <p:sp>
          <p:nvSpPr>
            <p:cNvPr id="154" name="Google Shape;154;p13"/>
            <p:cNvSpPr/>
            <p:nvPr/>
          </p:nvSpPr>
          <p:spPr>
            <a:xfrm>
              <a:off x="18253450" y="10637500"/>
              <a:ext cx="2072700" cy="20727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18789400" y="11173450"/>
              <a:ext cx="1000800" cy="10008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13"/>
          <p:cNvGrpSpPr/>
          <p:nvPr/>
        </p:nvGrpSpPr>
        <p:grpSpPr>
          <a:xfrm>
            <a:off x="14295100" y="6858000"/>
            <a:ext cx="2072700" cy="2072700"/>
            <a:chOff x="21669950" y="2519675"/>
            <a:chExt cx="2072700" cy="2072700"/>
          </a:xfrm>
        </p:grpSpPr>
        <p:sp>
          <p:nvSpPr>
            <p:cNvPr id="157" name="Google Shape;157;p13"/>
            <p:cNvSpPr/>
            <p:nvPr/>
          </p:nvSpPr>
          <p:spPr>
            <a:xfrm>
              <a:off x="21669950" y="2519675"/>
              <a:ext cx="2072700" cy="20727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a:off x="22205900" y="3055625"/>
              <a:ext cx="1000800" cy="10008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3"/>
          <p:cNvGrpSpPr/>
          <p:nvPr/>
        </p:nvGrpSpPr>
        <p:grpSpPr>
          <a:xfrm>
            <a:off x="17434550" y="3908375"/>
            <a:ext cx="2072700" cy="2072700"/>
            <a:chOff x="13370550" y="2519675"/>
            <a:chExt cx="2072700" cy="2072700"/>
          </a:xfrm>
        </p:grpSpPr>
        <p:sp>
          <p:nvSpPr>
            <p:cNvPr id="160" name="Google Shape;160;p13"/>
            <p:cNvSpPr/>
            <p:nvPr/>
          </p:nvSpPr>
          <p:spPr>
            <a:xfrm>
              <a:off x="13370550" y="2519675"/>
              <a:ext cx="2072700" cy="2072700"/>
            </a:xfrm>
            <a:prstGeom prst="roundRect">
              <a:avLst>
                <a:gd fmla="val 16667" name="adj"/>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a:off x="13906500" y="3055625"/>
              <a:ext cx="1000800" cy="1000800"/>
            </a:xfrm>
            <a:prstGeom prst="roundRect">
              <a:avLst>
                <a:gd fmla="val 16667" name="adj"/>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 name="Google Shape;162;p13"/>
          <p:cNvGrpSpPr/>
          <p:nvPr/>
        </p:nvGrpSpPr>
        <p:grpSpPr>
          <a:xfrm>
            <a:off x="17434550" y="6858000"/>
            <a:ext cx="2072700" cy="2072700"/>
            <a:chOff x="21669950" y="2519675"/>
            <a:chExt cx="2072700" cy="2072700"/>
          </a:xfrm>
        </p:grpSpPr>
        <p:sp>
          <p:nvSpPr>
            <p:cNvPr id="163" name="Google Shape;163;p13"/>
            <p:cNvSpPr/>
            <p:nvPr/>
          </p:nvSpPr>
          <p:spPr>
            <a:xfrm>
              <a:off x="21669950" y="2519675"/>
              <a:ext cx="2072700" cy="20727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a:off x="22205900" y="3055625"/>
              <a:ext cx="1000800" cy="10008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13"/>
          <p:cNvGrpSpPr/>
          <p:nvPr/>
        </p:nvGrpSpPr>
        <p:grpSpPr>
          <a:xfrm>
            <a:off x="17434550" y="9807625"/>
            <a:ext cx="2072700" cy="2072700"/>
            <a:chOff x="18253450" y="10637500"/>
            <a:chExt cx="2072700" cy="2072700"/>
          </a:xfrm>
        </p:grpSpPr>
        <p:sp>
          <p:nvSpPr>
            <p:cNvPr id="166" name="Google Shape;166;p13"/>
            <p:cNvSpPr/>
            <p:nvPr/>
          </p:nvSpPr>
          <p:spPr>
            <a:xfrm>
              <a:off x="18253450" y="10637500"/>
              <a:ext cx="2072700" cy="20727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18789400" y="11173450"/>
              <a:ext cx="1000800" cy="10008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 name="Google Shape;168;p13"/>
          <p:cNvGrpSpPr/>
          <p:nvPr/>
        </p:nvGrpSpPr>
        <p:grpSpPr>
          <a:xfrm>
            <a:off x="20574000" y="3908375"/>
            <a:ext cx="2072700" cy="2072700"/>
            <a:chOff x="13370550" y="2519675"/>
            <a:chExt cx="2072700" cy="2072700"/>
          </a:xfrm>
        </p:grpSpPr>
        <p:sp>
          <p:nvSpPr>
            <p:cNvPr id="169" name="Google Shape;169;p13"/>
            <p:cNvSpPr/>
            <p:nvPr/>
          </p:nvSpPr>
          <p:spPr>
            <a:xfrm>
              <a:off x="13370550" y="2519675"/>
              <a:ext cx="2072700" cy="2072700"/>
            </a:xfrm>
            <a:prstGeom prst="roundRect">
              <a:avLst>
                <a:gd fmla="val 16667" name="adj"/>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
            <p:cNvSpPr/>
            <p:nvPr/>
          </p:nvSpPr>
          <p:spPr>
            <a:xfrm>
              <a:off x="13906500" y="3055625"/>
              <a:ext cx="1000800" cy="1000800"/>
            </a:xfrm>
            <a:prstGeom prst="roundRect">
              <a:avLst>
                <a:gd fmla="val 16667" name="adj"/>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13"/>
          <p:cNvGrpSpPr/>
          <p:nvPr/>
        </p:nvGrpSpPr>
        <p:grpSpPr>
          <a:xfrm>
            <a:off x="20574000" y="6858000"/>
            <a:ext cx="2072700" cy="2072700"/>
            <a:chOff x="21669950" y="2519675"/>
            <a:chExt cx="2072700" cy="2072700"/>
          </a:xfrm>
        </p:grpSpPr>
        <p:sp>
          <p:nvSpPr>
            <p:cNvPr id="172" name="Google Shape;172;p13"/>
            <p:cNvSpPr/>
            <p:nvPr/>
          </p:nvSpPr>
          <p:spPr>
            <a:xfrm>
              <a:off x="21669950" y="2519675"/>
              <a:ext cx="2072700" cy="20727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22205900" y="3055625"/>
              <a:ext cx="1000800" cy="10008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3"/>
          <p:cNvGrpSpPr/>
          <p:nvPr/>
        </p:nvGrpSpPr>
        <p:grpSpPr>
          <a:xfrm>
            <a:off x="20574000" y="9807625"/>
            <a:ext cx="2072700" cy="2072700"/>
            <a:chOff x="18253450" y="10637500"/>
            <a:chExt cx="2072700" cy="2072700"/>
          </a:xfrm>
        </p:grpSpPr>
        <p:sp>
          <p:nvSpPr>
            <p:cNvPr id="175" name="Google Shape;175;p13"/>
            <p:cNvSpPr/>
            <p:nvPr/>
          </p:nvSpPr>
          <p:spPr>
            <a:xfrm>
              <a:off x="18253450" y="10637500"/>
              <a:ext cx="2072700" cy="20727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a:off x="18789400" y="11173450"/>
              <a:ext cx="1000800" cy="10008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7" name="Google Shape;177;p13"/>
          <p:cNvCxnSpPr>
            <a:stCxn id="115" idx="3"/>
            <a:endCxn id="124" idx="1"/>
          </p:cNvCxnSpPr>
          <p:nvPr/>
        </p:nvCxnSpPr>
        <p:spPr>
          <a:xfrm>
            <a:off x="3810000" y="4944725"/>
            <a:ext cx="1066800" cy="0"/>
          </a:xfrm>
          <a:prstGeom prst="straightConnector1">
            <a:avLst/>
          </a:prstGeom>
          <a:noFill/>
          <a:ln cap="flat" cmpd="sng" w="38100">
            <a:solidFill>
              <a:srgbClr val="FFFFFF"/>
            </a:solidFill>
            <a:prstDash val="solid"/>
            <a:round/>
            <a:headEnd len="med" w="med" type="none"/>
            <a:tailEnd len="med" w="med" type="none"/>
          </a:ln>
        </p:spPr>
      </p:cxnSp>
      <p:cxnSp>
        <p:nvCxnSpPr>
          <p:cNvPr id="178" name="Google Shape;178;p13"/>
          <p:cNvCxnSpPr>
            <a:stCxn id="124" idx="3"/>
            <a:endCxn id="133" idx="1"/>
          </p:cNvCxnSpPr>
          <p:nvPr/>
        </p:nvCxnSpPr>
        <p:spPr>
          <a:xfrm>
            <a:off x="6949450" y="4944725"/>
            <a:ext cx="1066800" cy="0"/>
          </a:xfrm>
          <a:prstGeom prst="straightConnector1">
            <a:avLst/>
          </a:prstGeom>
          <a:noFill/>
          <a:ln cap="flat" cmpd="sng" w="38100">
            <a:solidFill>
              <a:srgbClr val="FFFFFF"/>
            </a:solidFill>
            <a:prstDash val="solid"/>
            <a:round/>
            <a:headEnd len="med" w="med" type="none"/>
            <a:tailEnd len="med" w="med" type="none"/>
          </a:ln>
        </p:spPr>
      </p:cxnSp>
      <p:cxnSp>
        <p:nvCxnSpPr>
          <p:cNvPr id="179" name="Google Shape;179;p13"/>
          <p:cNvCxnSpPr>
            <a:stCxn id="133" idx="3"/>
            <a:endCxn id="142" idx="1"/>
          </p:cNvCxnSpPr>
          <p:nvPr/>
        </p:nvCxnSpPr>
        <p:spPr>
          <a:xfrm>
            <a:off x="10088900" y="4944725"/>
            <a:ext cx="1066800" cy="0"/>
          </a:xfrm>
          <a:prstGeom prst="straightConnector1">
            <a:avLst/>
          </a:prstGeom>
          <a:noFill/>
          <a:ln cap="flat" cmpd="sng" w="38100">
            <a:solidFill>
              <a:srgbClr val="FFFFFF"/>
            </a:solidFill>
            <a:prstDash val="solid"/>
            <a:round/>
            <a:headEnd len="med" w="med" type="none"/>
            <a:tailEnd len="med" w="med" type="none"/>
          </a:ln>
        </p:spPr>
      </p:cxnSp>
      <p:cxnSp>
        <p:nvCxnSpPr>
          <p:cNvPr id="180" name="Google Shape;180;p13"/>
          <p:cNvCxnSpPr>
            <a:stCxn id="142" idx="3"/>
            <a:endCxn id="151" idx="1"/>
          </p:cNvCxnSpPr>
          <p:nvPr/>
        </p:nvCxnSpPr>
        <p:spPr>
          <a:xfrm>
            <a:off x="13228350" y="4944725"/>
            <a:ext cx="1066800" cy="0"/>
          </a:xfrm>
          <a:prstGeom prst="straightConnector1">
            <a:avLst/>
          </a:prstGeom>
          <a:noFill/>
          <a:ln cap="flat" cmpd="sng" w="38100">
            <a:solidFill>
              <a:srgbClr val="FFFFFF"/>
            </a:solidFill>
            <a:prstDash val="solid"/>
            <a:round/>
            <a:headEnd len="med" w="med" type="none"/>
            <a:tailEnd len="med" w="med" type="none"/>
          </a:ln>
        </p:spPr>
      </p:cxnSp>
      <p:cxnSp>
        <p:nvCxnSpPr>
          <p:cNvPr id="181" name="Google Shape;181;p13"/>
          <p:cNvCxnSpPr>
            <a:stCxn id="151" idx="3"/>
            <a:endCxn id="160" idx="1"/>
          </p:cNvCxnSpPr>
          <p:nvPr/>
        </p:nvCxnSpPr>
        <p:spPr>
          <a:xfrm>
            <a:off x="16367800" y="4944725"/>
            <a:ext cx="1066800" cy="0"/>
          </a:xfrm>
          <a:prstGeom prst="straightConnector1">
            <a:avLst/>
          </a:prstGeom>
          <a:noFill/>
          <a:ln cap="flat" cmpd="sng" w="38100">
            <a:solidFill>
              <a:srgbClr val="FFFFFF"/>
            </a:solidFill>
            <a:prstDash val="solid"/>
            <a:round/>
            <a:headEnd len="med" w="med" type="none"/>
            <a:tailEnd len="med" w="med" type="none"/>
          </a:ln>
        </p:spPr>
      </p:cxnSp>
      <p:cxnSp>
        <p:nvCxnSpPr>
          <p:cNvPr id="182" name="Google Shape;182;p13"/>
          <p:cNvCxnSpPr>
            <a:stCxn id="160" idx="3"/>
            <a:endCxn id="169" idx="1"/>
          </p:cNvCxnSpPr>
          <p:nvPr/>
        </p:nvCxnSpPr>
        <p:spPr>
          <a:xfrm>
            <a:off x="19507250" y="4944725"/>
            <a:ext cx="1066800" cy="0"/>
          </a:xfrm>
          <a:prstGeom prst="straightConnector1">
            <a:avLst/>
          </a:prstGeom>
          <a:noFill/>
          <a:ln cap="flat" cmpd="sng" w="38100">
            <a:solidFill>
              <a:srgbClr val="FFFFFF"/>
            </a:solidFill>
            <a:prstDash val="solid"/>
            <a:round/>
            <a:headEnd len="med" w="med" type="none"/>
            <a:tailEnd len="med" w="med" type="none"/>
          </a:ln>
        </p:spPr>
      </p:cxnSp>
      <p:cxnSp>
        <p:nvCxnSpPr>
          <p:cNvPr id="183" name="Google Shape;183;p13"/>
          <p:cNvCxnSpPr>
            <a:stCxn id="121" idx="3"/>
            <a:endCxn id="127" idx="1"/>
          </p:cNvCxnSpPr>
          <p:nvPr/>
        </p:nvCxnSpPr>
        <p:spPr>
          <a:xfrm>
            <a:off x="3810000" y="7894350"/>
            <a:ext cx="1066800" cy="0"/>
          </a:xfrm>
          <a:prstGeom prst="straightConnector1">
            <a:avLst/>
          </a:prstGeom>
          <a:noFill/>
          <a:ln cap="flat" cmpd="sng" w="38100">
            <a:solidFill>
              <a:srgbClr val="FFFFFF"/>
            </a:solidFill>
            <a:prstDash val="solid"/>
            <a:round/>
            <a:headEnd len="med" w="med" type="none"/>
            <a:tailEnd len="med" w="med" type="none"/>
          </a:ln>
        </p:spPr>
      </p:cxnSp>
      <p:cxnSp>
        <p:nvCxnSpPr>
          <p:cNvPr id="184" name="Google Shape;184;p13"/>
          <p:cNvCxnSpPr>
            <a:stCxn id="127" idx="3"/>
            <a:endCxn id="139" idx="1"/>
          </p:cNvCxnSpPr>
          <p:nvPr/>
        </p:nvCxnSpPr>
        <p:spPr>
          <a:xfrm>
            <a:off x="6949450" y="7894350"/>
            <a:ext cx="1066800" cy="0"/>
          </a:xfrm>
          <a:prstGeom prst="straightConnector1">
            <a:avLst/>
          </a:prstGeom>
          <a:noFill/>
          <a:ln cap="flat" cmpd="sng" w="38100">
            <a:solidFill>
              <a:srgbClr val="FFFFFF"/>
            </a:solidFill>
            <a:prstDash val="solid"/>
            <a:round/>
            <a:headEnd len="med" w="med" type="none"/>
            <a:tailEnd len="med" w="med" type="none"/>
          </a:ln>
        </p:spPr>
      </p:cxnSp>
      <p:cxnSp>
        <p:nvCxnSpPr>
          <p:cNvPr id="185" name="Google Shape;185;p13"/>
          <p:cNvCxnSpPr>
            <a:stCxn id="139" idx="3"/>
            <a:endCxn id="145" idx="1"/>
          </p:cNvCxnSpPr>
          <p:nvPr/>
        </p:nvCxnSpPr>
        <p:spPr>
          <a:xfrm>
            <a:off x="10088900" y="7894350"/>
            <a:ext cx="1066800" cy="0"/>
          </a:xfrm>
          <a:prstGeom prst="straightConnector1">
            <a:avLst/>
          </a:prstGeom>
          <a:noFill/>
          <a:ln cap="flat" cmpd="sng" w="38100">
            <a:solidFill>
              <a:srgbClr val="FFFFFF"/>
            </a:solidFill>
            <a:prstDash val="solid"/>
            <a:round/>
            <a:headEnd len="med" w="med" type="none"/>
            <a:tailEnd len="med" w="med" type="none"/>
          </a:ln>
        </p:spPr>
      </p:cxnSp>
      <p:cxnSp>
        <p:nvCxnSpPr>
          <p:cNvPr id="186" name="Google Shape;186;p13"/>
          <p:cNvCxnSpPr>
            <a:stCxn id="157" idx="1"/>
            <a:endCxn id="145" idx="3"/>
          </p:cNvCxnSpPr>
          <p:nvPr/>
        </p:nvCxnSpPr>
        <p:spPr>
          <a:xfrm rot="10800000">
            <a:off x="13228300" y="7894350"/>
            <a:ext cx="1066800" cy="0"/>
          </a:xfrm>
          <a:prstGeom prst="straightConnector1">
            <a:avLst/>
          </a:prstGeom>
          <a:noFill/>
          <a:ln cap="flat" cmpd="sng" w="38100">
            <a:solidFill>
              <a:srgbClr val="FFFFFF"/>
            </a:solidFill>
            <a:prstDash val="solid"/>
            <a:round/>
            <a:headEnd len="med" w="med" type="none"/>
            <a:tailEnd len="med" w="med" type="none"/>
          </a:ln>
        </p:spPr>
      </p:cxnSp>
      <p:cxnSp>
        <p:nvCxnSpPr>
          <p:cNvPr id="187" name="Google Shape;187;p13"/>
          <p:cNvCxnSpPr>
            <a:stCxn id="157" idx="3"/>
            <a:endCxn id="163" idx="1"/>
          </p:cNvCxnSpPr>
          <p:nvPr/>
        </p:nvCxnSpPr>
        <p:spPr>
          <a:xfrm>
            <a:off x="16367800" y="7894350"/>
            <a:ext cx="1066800" cy="0"/>
          </a:xfrm>
          <a:prstGeom prst="straightConnector1">
            <a:avLst/>
          </a:prstGeom>
          <a:noFill/>
          <a:ln cap="flat" cmpd="sng" w="38100">
            <a:solidFill>
              <a:srgbClr val="FFFFFF"/>
            </a:solidFill>
            <a:prstDash val="solid"/>
            <a:round/>
            <a:headEnd len="med" w="med" type="none"/>
            <a:tailEnd len="med" w="med" type="none"/>
          </a:ln>
        </p:spPr>
      </p:cxnSp>
      <p:cxnSp>
        <p:nvCxnSpPr>
          <p:cNvPr id="188" name="Google Shape;188;p13"/>
          <p:cNvCxnSpPr>
            <a:stCxn id="172" idx="1"/>
            <a:endCxn id="163" idx="3"/>
          </p:cNvCxnSpPr>
          <p:nvPr/>
        </p:nvCxnSpPr>
        <p:spPr>
          <a:xfrm rot="10800000">
            <a:off x="19507200" y="7894350"/>
            <a:ext cx="1066800" cy="0"/>
          </a:xfrm>
          <a:prstGeom prst="straightConnector1">
            <a:avLst/>
          </a:prstGeom>
          <a:noFill/>
          <a:ln cap="flat" cmpd="sng" w="38100">
            <a:solidFill>
              <a:srgbClr val="FFFFFF"/>
            </a:solidFill>
            <a:prstDash val="solid"/>
            <a:round/>
            <a:headEnd len="med" w="med" type="none"/>
            <a:tailEnd len="med" w="med" type="none"/>
          </a:ln>
        </p:spPr>
      </p:cxnSp>
      <p:cxnSp>
        <p:nvCxnSpPr>
          <p:cNvPr id="189" name="Google Shape;189;p13"/>
          <p:cNvCxnSpPr>
            <a:stCxn id="118" idx="3"/>
            <a:endCxn id="130" idx="1"/>
          </p:cNvCxnSpPr>
          <p:nvPr/>
        </p:nvCxnSpPr>
        <p:spPr>
          <a:xfrm>
            <a:off x="3810000" y="10843975"/>
            <a:ext cx="1066800" cy="0"/>
          </a:xfrm>
          <a:prstGeom prst="straightConnector1">
            <a:avLst/>
          </a:prstGeom>
          <a:noFill/>
          <a:ln cap="flat" cmpd="sng" w="38100">
            <a:solidFill>
              <a:srgbClr val="FFFFFF"/>
            </a:solidFill>
            <a:prstDash val="solid"/>
            <a:round/>
            <a:headEnd len="med" w="med" type="none"/>
            <a:tailEnd len="med" w="med" type="none"/>
          </a:ln>
        </p:spPr>
      </p:cxnSp>
      <p:cxnSp>
        <p:nvCxnSpPr>
          <p:cNvPr id="190" name="Google Shape;190;p13"/>
          <p:cNvCxnSpPr>
            <a:stCxn id="136" idx="1"/>
            <a:endCxn id="130" idx="3"/>
          </p:cNvCxnSpPr>
          <p:nvPr/>
        </p:nvCxnSpPr>
        <p:spPr>
          <a:xfrm rot="10800000">
            <a:off x="6949400" y="10843975"/>
            <a:ext cx="1066800" cy="0"/>
          </a:xfrm>
          <a:prstGeom prst="straightConnector1">
            <a:avLst/>
          </a:prstGeom>
          <a:noFill/>
          <a:ln cap="flat" cmpd="sng" w="38100">
            <a:solidFill>
              <a:srgbClr val="FFFFFF"/>
            </a:solidFill>
            <a:prstDash val="solid"/>
            <a:round/>
            <a:headEnd len="med" w="med" type="none"/>
            <a:tailEnd len="med" w="med" type="none"/>
          </a:ln>
        </p:spPr>
      </p:cxnSp>
      <p:cxnSp>
        <p:nvCxnSpPr>
          <p:cNvPr id="191" name="Google Shape;191;p13"/>
          <p:cNvCxnSpPr>
            <a:stCxn id="148" idx="1"/>
            <a:endCxn id="136" idx="3"/>
          </p:cNvCxnSpPr>
          <p:nvPr/>
        </p:nvCxnSpPr>
        <p:spPr>
          <a:xfrm rot="10800000">
            <a:off x="10088850" y="10843975"/>
            <a:ext cx="1066800" cy="0"/>
          </a:xfrm>
          <a:prstGeom prst="straightConnector1">
            <a:avLst/>
          </a:prstGeom>
          <a:noFill/>
          <a:ln cap="flat" cmpd="sng" w="38100">
            <a:solidFill>
              <a:srgbClr val="FFFFFF"/>
            </a:solidFill>
            <a:prstDash val="solid"/>
            <a:round/>
            <a:headEnd len="med" w="med" type="none"/>
            <a:tailEnd len="med" w="med" type="none"/>
          </a:ln>
        </p:spPr>
      </p:cxnSp>
      <p:cxnSp>
        <p:nvCxnSpPr>
          <p:cNvPr id="192" name="Google Shape;192;p13"/>
          <p:cNvCxnSpPr>
            <a:stCxn id="154" idx="1"/>
            <a:endCxn id="148" idx="3"/>
          </p:cNvCxnSpPr>
          <p:nvPr/>
        </p:nvCxnSpPr>
        <p:spPr>
          <a:xfrm rot="10800000">
            <a:off x="13228300" y="10843975"/>
            <a:ext cx="1066800" cy="0"/>
          </a:xfrm>
          <a:prstGeom prst="straightConnector1">
            <a:avLst/>
          </a:prstGeom>
          <a:noFill/>
          <a:ln cap="flat" cmpd="sng" w="38100">
            <a:solidFill>
              <a:srgbClr val="FFFFFF"/>
            </a:solidFill>
            <a:prstDash val="solid"/>
            <a:round/>
            <a:headEnd len="med" w="med" type="none"/>
            <a:tailEnd len="med" w="med" type="none"/>
          </a:ln>
        </p:spPr>
      </p:cxnSp>
      <p:cxnSp>
        <p:nvCxnSpPr>
          <p:cNvPr id="193" name="Google Shape;193;p13"/>
          <p:cNvCxnSpPr>
            <a:stCxn id="166" idx="1"/>
            <a:endCxn id="154" idx="3"/>
          </p:cNvCxnSpPr>
          <p:nvPr/>
        </p:nvCxnSpPr>
        <p:spPr>
          <a:xfrm rot="10800000">
            <a:off x="16367750" y="10843975"/>
            <a:ext cx="1066800" cy="0"/>
          </a:xfrm>
          <a:prstGeom prst="straightConnector1">
            <a:avLst/>
          </a:prstGeom>
          <a:noFill/>
          <a:ln cap="flat" cmpd="sng" w="38100">
            <a:solidFill>
              <a:srgbClr val="FFFFFF"/>
            </a:solidFill>
            <a:prstDash val="solid"/>
            <a:round/>
            <a:headEnd len="med" w="med" type="none"/>
            <a:tailEnd len="med" w="med" type="none"/>
          </a:ln>
        </p:spPr>
      </p:cxnSp>
      <p:cxnSp>
        <p:nvCxnSpPr>
          <p:cNvPr id="194" name="Google Shape;194;p13"/>
          <p:cNvCxnSpPr>
            <a:stCxn id="175" idx="1"/>
            <a:endCxn id="166" idx="3"/>
          </p:cNvCxnSpPr>
          <p:nvPr/>
        </p:nvCxnSpPr>
        <p:spPr>
          <a:xfrm rot="10800000">
            <a:off x="19507200" y="10843975"/>
            <a:ext cx="1066800" cy="0"/>
          </a:xfrm>
          <a:prstGeom prst="straightConnector1">
            <a:avLst/>
          </a:prstGeom>
          <a:noFill/>
          <a:ln cap="flat" cmpd="sng" w="38100">
            <a:solidFill>
              <a:srgbClr val="FFFFFF"/>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8" name="Shape 198"/>
        <p:cNvGrpSpPr/>
        <p:nvPr/>
      </p:nvGrpSpPr>
      <p:grpSpPr>
        <a:xfrm>
          <a:off x="0" y="0"/>
          <a:ext cx="0" cy="0"/>
          <a:chOff x="0" y="0"/>
          <a:chExt cx="0" cy="0"/>
        </a:xfrm>
      </p:grpSpPr>
      <p:cxnSp>
        <p:nvCxnSpPr>
          <p:cNvPr id="199" name="Google Shape;199;p14"/>
          <p:cNvCxnSpPr/>
          <p:nvPr/>
        </p:nvCxnSpPr>
        <p:spPr>
          <a:xfrm rot="10800000">
            <a:off x="14435275" y="4324225"/>
            <a:ext cx="2861100" cy="1430400"/>
          </a:xfrm>
          <a:prstGeom prst="straightConnector1">
            <a:avLst/>
          </a:prstGeom>
          <a:noFill/>
          <a:ln cap="flat" cmpd="sng" w="38100">
            <a:solidFill>
              <a:srgbClr val="00FF00"/>
            </a:solidFill>
            <a:prstDash val="solid"/>
            <a:round/>
            <a:headEnd len="med" w="med" type="none"/>
            <a:tailEnd len="med" w="med" type="triangle"/>
          </a:ln>
        </p:spPr>
      </p:cxnSp>
      <p:cxnSp>
        <p:nvCxnSpPr>
          <p:cNvPr id="200" name="Google Shape;200;p14"/>
          <p:cNvCxnSpPr/>
          <p:nvPr/>
        </p:nvCxnSpPr>
        <p:spPr>
          <a:xfrm flipH="1" rot="10800000">
            <a:off x="19613675" y="4373425"/>
            <a:ext cx="2307000" cy="1332000"/>
          </a:xfrm>
          <a:prstGeom prst="straightConnector1">
            <a:avLst/>
          </a:prstGeom>
          <a:noFill/>
          <a:ln cap="flat" cmpd="sng" w="38100">
            <a:solidFill>
              <a:srgbClr val="00FF00"/>
            </a:solidFill>
            <a:prstDash val="solid"/>
            <a:round/>
            <a:headEnd len="med" w="med" type="none"/>
            <a:tailEnd len="med" w="med" type="triangle"/>
          </a:ln>
        </p:spPr>
      </p:cxnSp>
      <p:cxnSp>
        <p:nvCxnSpPr>
          <p:cNvPr id="201" name="Google Shape;201;p14"/>
          <p:cNvCxnSpPr/>
          <p:nvPr/>
        </p:nvCxnSpPr>
        <p:spPr>
          <a:xfrm>
            <a:off x="18490175" y="7902750"/>
            <a:ext cx="0" cy="2303400"/>
          </a:xfrm>
          <a:prstGeom prst="straightConnector1">
            <a:avLst/>
          </a:prstGeom>
          <a:noFill/>
          <a:ln cap="flat" cmpd="sng" w="38100">
            <a:solidFill>
              <a:srgbClr val="00FF00"/>
            </a:solidFill>
            <a:prstDash val="solid"/>
            <a:round/>
            <a:headEnd len="med" w="med" type="none"/>
            <a:tailEnd len="med" w="med" type="triangle"/>
          </a:ln>
        </p:spPr>
      </p:cxnSp>
      <p:sp>
        <p:nvSpPr>
          <p:cNvPr id="202" name="Google Shape;202;p14"/>
          <p:cNvSpPr txBox="1"/>
          <p:nvPr/>
        </p:nvSpPr>
        <p:spPr>
          <a:xfrm>
            <a:off x="23482575" y="12528763"/>
            <a:ext cx="297000" cy="137100"/>
          </a:xfrm>
          <a:prstGeom prst="rect">
            <a:avLst/>
          </a:prstGeom>
          <a:noFill/>
          <a:ln>
            <a:noFill/>
          </a:ln>
        </p:spPr>
        <p:txBody>
          <a:bodyPr anchorCtr="0" anchor="b" bIns="50800" lIns="50800" spcFirstLastPara="1" rIns="50800" wrap="square" tIns="50800">
            <a:spAutoFit/>
          </a:bodyPr>
          <a:lstStyle/>
          <a:p>
            <a:pPr indent="0" lvl="0" marL="0" marR="0" rtl="0" algn="ctr">
              <a:lnSpc>
                <a:spcPct val="100000"/>
              </a:lnSpc>
              <a:spcBef>
                <a:spcPts val="0"/>
              </a:spcBef>
              <a:spcAft>
                <a:spcPts val="0"/>
              </a:spcAft>
              <a:buSzPts val="100"/>
              <a:buFont typeface="Helvetica Neue"/>
              <a:buNone/>
            </a:pPr>
            <a:fld id="{00000000-1234-1234-1234-123412341234}" type="slidenum">
              <a:rPr b="0" i="0" lang="en-US" sz="100" u="none">
                <a:latin typeface="Helvetica Neue"/>
                <a:ea typeface="Helvetica Neue"/>
                <a:cs typeface="Helvetica Neue"/>
                <a:sym typeface="Helvetica Neue"/>
              </a:rPr>
              <a:t>‹#›</a:t>
            </a:fld>
            <a:endParaRPr/>
          </a:p>
        </p:txBody>
      </p:sp>
      <p:sp>
        <p:nvSpPr>
          <p:cNvPr id="203" name="Google Shape;203;p14"/>
          <p:cNvSpPr txBox="1"/>
          <p:nvPr/>
        </p:nvSpPr>
        <p:spPr>
          <a:xfrm>
            <a:off x="1073150" y="6858000"/>
            <a:ext cx="8085000" cy="6039900"/>
          </a:xfrm>
          <a:prstGeom prst="rect">
            <a:avLst/>
          </a:prstGeom>
          <a:noFill/>
          <a:ln>
            <a:noFill/>
          </a:ln>
        </p:spPr>
        <p:txBody>
          <a:bodyPr anchorCtr="0" anchor="t" bIns="0" lIns="0" spcFirstLastPara="1" rIns="0" wrap="square" tIns="0">
            <a:spAutoFit/>
          </a:bodyPr>
          <a:lstStyle/>
          <a:p>
            <a:pPr indent="0" lvl="0" marL="0" rtl="0" algn="l">
              <a:lnSpc>
                <a:spcPct val="110000"/>
              </a:lnSpc>
              <a:spcBef>
                <a:spcPts val="0"/>
              </a:spcBef>
              <a:spcAft>
                <a:spcPts val="0"/>
              </a:spcAft>
              <a:buNone/>
            </a:pPr>
            <a:r>
              <a:rPr lang="en-US" sz="3600">
                <a:solidFill>
                  <a:srgbClr val="666666"/>
                </a:solidFill>
                <a:latin typeface="Helvetica Neue"/>
                <a:ea typeface="Helvetica Neue"/>
                <a:cs typeface="Helvetica Neue"/>
                <a:sym typeface="Helvetica Neue"/>
              </a:rPr>
              <a:t>The scarcest resource in blockchain is economic security - there simply is not enough to go around.</a:t>
            </a:r>
            <a:endParaRPr sz="3600">
              <a:solidFill>
                <a:srgbClr val="666666"/>
              </a:solidFill>
              <a:latin typeface="Helvetica Neue"/>
              <a:ea typeface="Helvetica Neue"/>
              <a:cs typeface="Helvetica Neue"/>
              <a:sym typeface="Helvetica Neue"/>
            </a:endParaRPr>
          </a:p>
          <a:p>
            <a:pPr indent="0" lvl="0" marL="0" rtl="0" algn="l">
              <a:lnSpc>
                <a:spcPct val="110000"/>
              </a:lnSpc>
              <a:spcBef>
                <a:spcPts val="0"/>
              </a:spcBef>
              <a:spcAft>
                <a:spcPts val="0"/>
              </a:spcAft>
              <a:buNone/>
            </a:pPr>
            <a:r>
              <a:t/>
            </a:r>
            <a:endParaRPr sz="3600">
              <a:solidFill>
                <a:srgbClr val="666666"/>
              </a:solidFill>
              <a:latin typeface="Helvetica Neue"/>
              <a:ea typeface="Helvetica Neue"/>
              <a:cs typeface="Helvetica Neue"/>
              <a:sym typeface="Helvetica Neue"/>
            </a:endParaRPr>
          </a:p>
          <a:p>
            <a:pPr indent="0" lvl="0" marL="0" rtl="0" algn="l">
              <a:lnSpc>
                <a:spcPct val="110000"/>
              </a:lnSpc>
              <a:spcBef>
                <a:spcPts val="0"/>
              </a:spcBef>
              <a:spcAft>
                <a:spcPts val="0"/>
              </a:spcAft>
              <a:buNone/>
            </a:pPr>
            <a:r>
              <a:rPr lang="en-US" sz="3600">
                <a:solidFill>
                  <a:srgbClr val="666666"/>
                </a:solidFill>
                <a:latin typeface="Helvetica Neue"/>
                <a:ea typeface="Helvetica Neue"/>
                <a:cs typeface="Helvetica Neue"/>
                <a:sym typeface="Helvetica Neue"/>
              </a:rPr>
              <a:t>Teams can struggle to get backers for their project.</a:t>
            </a:r>
            <a:endParaRPr sz="3600">
              <a:solidFill>
                <a:srgbClr val="666666"/>
              </a:solidFill>
              <a:latin typeface="Helvetica Neue"/>
              <a:ea typeface="Helvetica Neue"/>
              <a:cs typeface="Helvetica Neue"/>
              <a:sym typeface="Helvetica Neue"/>
            </a:endParaRPr>
          </a:p>
          <a:p>
            <a:pPr indent="0" lvl="0" marL="0" rtl="0" algn="l">
              <a:lnSpc>
                <a:spcPct val="110000"/>
              </a:lnSpc>
              <a:spcBef>
                <a:spcPts val="0"/>
              </a:spcBef>
              <a:spcAft>
                <a:spcPts val="0"/>
              </a:spcAft>
              <a:buNone/>
            </a:pPr>
            <a:r>
              <a:t/>
            </a:r>
            <a:endParaRPr sz="3600">
              <a:solidFill>
                <a:srgbClr val="666666"/>
              </a:solidFill>
              <a:latin typeface="Helvetica Neue"/>
              <a:ea typeface="Helvetica Neue"/>
              <a:cs typeface="Helvetica Neue"/>
              <a:sym typeface="Helvetica Neue"/>
            </a:endParaRPr>
          </a:p>
          <a:p>
            <a:pPr indent="0" lvl="0" marL="0" rtl="0" algn="l">
              <a:lnSpc>
                <a:spcPct val="110000"/>
              </a:lnSpc>
              <a:spcBef>
                <a:spcPts val="0"/>
              </a:spcBef>
              <a:spcAft>
                <a:spcPts val="0"/>
              </a:spcAft>
              <a:buNone/>
            </a:pPr>
            <a:r>
              <a:rPr lang="en-US" sz="3600">
                <a:solidFill>
                  <a:srgbClr val="666666"/>
                </a:solidFill>
                <a:latin typeface="Helvetica Neue"/>
                <a:ea typeface="Helvetica Neue"/>
                <a:cs typeface="Helvetica Neue"/>
                <a:sym typeface="Helvetica Neue"/>
              </a:rPr>
              <a:t>Chain can struggle to interoperate with a potentially unlimited number of different protocols.</a:t>
            </a:r>
            <a:endParaRPr sz="3600">
              <a:solidFill>
                <a:srgbClr val="666666"/>
              </a:solidFill>
              <a:latin typeface="Helvetica Neue"/>
              <a:ea typeface="Helvetica Neue"/>
              <a:cs typeface="Helvetica Neue"/>
              <a:sym typeface="Helvetica Neue"/>
            </a:endParaRPr>
          </a:p>
        </p:txBody>
      </p:sp>
      <p:sp>
        <p:nvSpPr>
          <p:cNvPr id="204" name="Google Shape;204;p14"/>
          <p:cNvSpPr txBox="1"/>
          <p:nvPr/>
        </p:nvSpPr>
        <p:spPr>
          <a:xfrm>
            <a:off x="1073150" y="1514475"/>
            <a:ext cx="10631100" cy="45357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6200"/>
              <a:buFont typeface="Helvetica Neue"/>
              <a:buNone/>
            </a:pPr>
            <a:r>
              <a:rPr b="1" lang="en-US" sz="9600">
                <a:latin typeface="Helvetica Neue"/>
                <a:ea typeface="Helvetica Neue"/>
                <a:cs typeface="Helvetica Neue"/>
                <a:sym typeface="Helvetica Neue"/>
              </a:rPr>
              <a:t>The</a:t>
            </a:r>
            <a:endParaRPr b="1" sz="96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6200"/>
              <a:buFont typeface="Helvetica Neue"/>
              <a:buNone/>
            </a:pPr>
            <a:r>
              <a:rPr b="1" lang="en-US" sz="9600">
                <a:latin typeface="Helvetica Neue"/>
                <a:ea typeface="Helvetica Neue"/>
                <a:cs typeface="Helvetica Neue"/>
                <a:sym typeface="Helvetica Neue"/>
              </a:rPr>
              <a:t>Bootstrapping</a:t>
            </a:r>
            <a:endParaRPr b="1" sz="96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6200"/>
              <a:buFont typeface="Helvetica Neue"/>
              <a:buNone/>
            </a:pPr>
            <a:r>
              <a:rPr b="1" lang="en-US" sz="9600">
                <a:latin typeface="Helvetica Neue"/>
                <a:ea typeface="Helvetica Neue"/>
                <a:cs typeface="Helvetica Neue"/>
                <a:sym typeface="Helvetica Neue"/>
              </a:rPr>
              <a:t>Problem</a:t>
            </a:r>
            <a:endParaRPr sz="9600"/>
          </a:p>
        </p:txBody>
      </p:sp>
      <p:grpSp>
        <p:nvGrpSpPr>
          <p:cNvPr id="205" name="Google Shape;205;p14"/>
          <p:cNvGrpSpPr/>
          <p:nvPr/>
        </p:nvGrpSpPr>
        <p:grpSpPr>
          <a:xfrm>
            <a:off x="13110475" y="1835675"/>
            <a:ext cx="2072700" cy="2072700"/>
            <a:chOff x="13370550" y="2519675"/>
            <a:chExt cx="2072700" cy="2072700"/>
          </a:xfrm>
        </p:grpSpPr>
        <p:sp>
          <p:nvSpPr>
            <p:cNvPr id="206" name="Google Shape;206;p14"/>
            <p:cNvSpPr/>
            <p:nvPr/>
          </p:nvSpPr>
          <p:spPr>
            <a:xfrm>
              <a:off x="13370550" y="2519675"/>
              <a:ext cx="2072700" cy="2072700"/>
            </a:xfrm>
            <a:prstGeom prst="roundRect">
              <a:avLst>
                <a:gd fmla="val 16667" name="adj"/>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p:cNvSpPr/>
            <p:nvPr/>
          </p:nvSpPr>
          <p:spPr>
            <a:xfrm>
              <a:off x="13906500" y="3055625"/>
              <a:ext cx="1000800" cy="1000800"/>
            </a:xfrm>
            <a:prstGeom prst="roundRect">
              <a:avLst>
                <a:gd fmla="val 16667" name="adj"/>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4"/>
          <p:cNvGrpSpPr/>
          <p:nvPr/>
        </p:nvGrpSpPr>
        <p:grpSpPr>
          <a:xfrm>
            <a:off x="17260175" y="10563100"/>
            <a:ext cx="2072700" cy="2072700"/>
            <a:chOff x="18253450" y="10637500"/>
            <a:chExt cx="2072700" cy="2072700"/>
          </a:xfrm>
        </p:grpSpPr>
        <p:sp>
          <p:nvSpPr>
            <p:cNvPr id="209" name="Google Shape;209;p14"/>
            <p:cNvSpPr/>
            <p:nvPr/>
          </p:nvSpPr>
          <p:spPr>
            <a:xfrm>
              <a:off x="18253450" y="10637500"/>
              <a:ext cx="2072700" cy="20727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4"/>
            <p:cNvSpPr/>
            <p:nvPr/>
          </p:nvSpPr>
          <p:spPr>
            <a:xfrm>
              <a:off x="18789400" y="11173450"/>
              <a:ext cx="1000800" cy="10008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14"/>
          <p:cNvGrpSpPr/>
          <p:nvPr/>
        </p:nvGrpSpPr>
        <p:grpSpPr>
          <a:xfrm>
            <a:off x="21409875" y="1835675"/>
            <a:ext cx="2072700" cy="2072700"/>
            <a:chOff x="21669950" y="2519675"/>
            <a:chExt cx="2072700" cy="2072700"/>
          </a:xfrm>
        </p:grpSpPr>
        <p:sp>
          <p:nvSpPr>
            <p:cNvPr id="212" name="Google Shape;212;p14"/>
            <p:cNvSpPr/>
            <p:nvPr/>
          </p:nvSpPr>
          <p:spPr>
            <a:xfrm>
              <a:off x="21669950" y="2519675"/>
              <a:ext cx="2072700" cy="20727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4"/>
            <p:cNvSpPr/>
            <p:nvPr/>
          </p:nvSpPr>
          <p:spPr>
            <a:xfrm>
              <a:off x="22205900" y="3055625"/>
              <a:ext cx="1000800" cy="10008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14"/>
          <p:cNvSpPr/>
          <p:nvPr/>
        </p:nvSpPr>
        <p:spPr>
          <a:xfrm>
            <a:off x="15183175" y="5222358"/>
            <a:ext cx="615000" cy="615000"/>
          </a:xfrm>
          <a:prstGeom prst="ellipse">
            <a:avLst/>
          </a:prstGeom>
          <a:noFill/>
          <a:ln cap="flat" cmpd="sng" w="38100">
            <a:solidFill>
              <a:srgbClr val="00FFFF"/>
            </a:solidFill>
            <a:prstDash val="solid"/>
            <a:miter lim="262144"/>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215" name="Google Shape;215;p14"/>
          <p:cNvSpPr/>
          <p:nvPr/>
        </p:nvSpPr>
        <p:spPr>
          <a:xfrm>
            <a:off x="16014525" y="4418383"/>
            <a:ext cx="615000" cy="615000"/>
          </a:xfrm>
          <a:prstGeom prst="ellipse">
            <a:avLst/>
          </a:prstGeom>
          <a:noFill/>
          <a:ln cap="flat" cmpd="sng" w="38100">
            <a:solidFill>
              <a:srgbClr val="00FFFF"/>
            </a:solidFill>
            <a:prstDash val="solid"/>
            <a:miter lim="262144"/>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216" name="Google Shape;216;p14"/>
          <p:cNvSpPr/>
          <p:nvPr/>
        </p:nvSpPr>
        <p:spPr>
          <a:xfrm>
            <a:off x="16431500" y="5222358"/>
            <a:ext cx="615000" cy="615000"/>
          </a:xfrm>
          <a:prstGeom prst="ellipse">
            <a:avLst/>
          </a:prstGeom>
          <a:noFill/>
          <a:ln cap="flat" cmpd="sng" w="38100">
            <a:solidFill>
              <a:srgbClr val="00FFFF"/>
            </a:solidFill>
            <a:prstDash val="solid"/>
            <a:miter lim="262144"/>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217" name="Google Shape;217;p14"/>
          <p:cNvSpPr/>
          <p:nvPr/>
        </p:nvSpPr>
        <p:spPr>
          <a:xfrm>
            <a:off x="14740875" y="4418383"/>
            <a:ext cx="615000" cy="615000"/>
          </a:xfrm>
          <a:prstGeom prst="ellipse">
            <a:avLst/>
          </a:prstGeom>
          <a:noFill/>
          <a:ln cap="flat" cmpd="sng" w="38100">
            <a:solidFill>
              <a:srgbClr val="00FFFF"/>
            </a:solidFill>
            <a:prstDash val="solid"/>
            <a:miter lim="262144"/>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218" name="Google Shape;218;p14"/>
          <p:cNvSpPr/>
          <p:nvPr/>
        </p:nvSpPr>
        <p:spPr>
          <a:xfrm>
            <a:off x="18637900" y="9631271"/>
            <a:ext cx="615000" cy="615000"/>
          </a:xfrm>
          <a:prstGeom prst="ellipse">
            <a:avLst/>
          </a:prstGeom>
          <a:noFill/>
          <a:ln cap="flat" cmpd="sng" w="38100">
            <a:solidFill>
              <a:srgbClr val="FF9900"/>
            </a:solidFill>
            <a:prstDash val="solid"/>
            <a:miter lim="262144"/>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219" name="Google Shape;219;p14"/>
          <p:cNvSpPr/>
          <p:nvPr/>
        </p:nvSpPr>
        <p:spPr>
          <a:xfrm>
            <a:off x="17260175" y="9591158"/>
            <a:ext cx="615000" cy="615000"/>
          </a:xfrm>
          <a:prstGeom prst="ellipse">
            <a:avLst/>
          </a:prstGeom>
          <a:noFill/>
          <a:ln cap="flat" cmpd="sng" w="38100">
            <a:solidFill>
              <a:srgbClr val="FF9900"/>
            </a:solidFill>
            <a:prstDash val="solid"/>
            <a:miter lim="262144"/>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220" name="Google Shape;220;p14"/>
          <p:cNvSpPr/>
          <p:nvPr/>
        </p:nvSpPr>
        <p:spPr>
          <a:xfrm>
            <a:off x="17875175" y="9016271"/>
            <a:ext cx="615000" cy="615000"/>
          </a:xfrm>
          <a:prstGeom prst="ellipse">
            <a:avLst/>
          </a:prstGeom>
          <a:noFill/>
          <a:ln cap="flat" cmpd="sng" w="38100">
            <a:solidFill>
              <a:srgbClr val="FF9900"/>
            </a:solidFill>
            <a:prstDash val="solid"/>
            <a:miter lim="262144"/>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221" name="Google Shape;221;p14"/>
          <p:cNvSpPr/>
          <p:nvPr/>
        </p:nvSpPr>
        <p:spPr>
          <a:xfrm>
            <a:off x="20459675" y="5435183"/>
            <a:ext cx="615000" cy="615000"/>
          </a:xfrm>
          <a:prstGeom prst="ellipse">
            <a:avLst/>
          </a:prstGeom>
          <a:noFill/>
          <a:ln cap="flat" cmpd="sng" w="38100">
            <a:solidFill>
              <a:srgbClr val="9900FF"/>
            </a:solidFill>
            <a:prstDash val="solid"/>
            <a:miter lim="262144"/>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222" name="Google Shape;222;p14"/>
          <p:cNvSpPr/>
          <p:nvPr/>
        </p:nvSpPr>
        <p:spPr>
          <a:xfrm>
            <a:off x="19953625" y="3803383"/>
            <a:ext cx="615000" cy="615000"/>
          </a:xfrm>
          <a:prstGeom prst="ellipse">
            <a:avLst/>
          </a:prstGeom>
          <a:noFill/>
          <a:ln cap="flat" cmpd="sng" w="38100">
            <a:solidFill>
              <a:srgbClr val="9900FF"/>
            </a:solidFill>
            <a:prstDash val="solid"/>
            <a:miter lim="262144"/>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223" name="Google Shape;223;p14"/>
          <p:cNvSpPr/>
          <p:nvPr/>
        </p:nvSpPr>
        <p:spPr>
          <a:xfrm>
            <a:off x="20939800" y="4607358"/>
            <a:ext cx="615000" cy="615000"/>
          </a:xfrm>
          <a:prstGeom prst="ellipse">
            <a:avLst/>
          </a:prstGeom>
          <a:noFill/>
          <a:ln cap="flat" cmpd="sng" w="38100">
            <a:solidFill>
              <a:srgbClr val="9900FF"/>
            </a:solidFill>
            <a:prstDash val="solid"/>
            <a:miter lim="262144"/>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224" name="Google Shape;224;p14"/>
          <p:cNvSpPr/>
          <p:nvPr/>
        </p:nvSpPr>
        <p:spPr>
          <a:xfrm>
            <a:off x="18312425" y="8304933"/>
            <a:ext cx="615000" cy="615000"/>
          </a:xfrm>
          <a:prstGeom prst="ellipse">
            <a:avLst/>
          </a:prstGeom>
          <a:noFill/>
          <a:ln cap="flat" cmpd="sng" w="38100">
            <a:solidFill>
              <a:srgbClr val="FF9900"/>
            </a:solidFill>
            <a:prstDash val="solid"/>
            <a:miter lim="262144"/>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225" name="Google Shape;225;p14"/>
          <p:cNvSpPr/>
          <p:nvPr/>
        </p:nvSpPr>
        <p:spPr>
          <a:xfrm>
            <a:off x="19772075" y="5033383"/>
            <a:ext cx="615000" cy="615000"/>
          </a:xfrm>
          <a:prstGeom prst="ellipse">
            <a:avLst/>
          </a:prstGeom>
          <a:noFill/>
          <a:ln cap="flat" cmpd="sng" w="38100">
            <a:solidFill>
              <a:srgbClr val="9900FF"/>
            </a:solidFill>
            <a:prstDash val="solid"/>
            <a:miter lim="262144"/>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226" name="Google Shape;226;p14"/>
          <p:cNvSpPr/>
          <p:nvPr/>
        </p:nvSpPr>
        <p:spPr>
          <a:xfrm>
            <a:off x="17118575" y="5109582"/>
            <a:ext cx="2743200" cy="2743200"/>
          </a:xfrm>
          <a:prstGeom prst="ellipse">
            <a:avLst/>
          </a:prstGeom>
          <a:noFill/>
          <a:ln cap="flat" cmpd="sng" w="38100">
            <a:solidFill>
              <a:srgbClr val="E7007A"/>
            </a:solidFill>
            <a:prstDash val="solid"/>
            <a:miter lim="262144"/>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227" name="Google Shape;227;p14"/>
          <p:cNvSpPr/>
          <p:nvPr/>
        </p:nvSpPr>
        <p:spPr>
          <a:xfrm>
            <a:off x="17575425" y="5560658"/>
            <a:ext cx="615000" cy="615000"/>
          </a:xfrm>
          <a:prstGeom prst="ellipse">
            <a:avLst/>
          </a:prstGeom>
          <a:noFill/>
          <a:ln cap="flat" cmpd="sng" w="38100">
            <a:solidFill>
              <a:srgbClr val="E7007A"/>
            </a:solidFill>
            <a:prstDash val="solid"/>
            <a:miter lim="262144"/>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228" name="Google Shape;228;p14"/>
          <p:cNvSpPr/>
          <p:nvPr/>
        </p:nvSpPr>
        <p:spPr>
          <a:xfrm>
            <a:off x="18594550" y="5435183"/>
            <a:ext cx="615000" cy="615000"/>
          </a:xfrm>
          <a:prstGeom prst="ellipse">
            <a:avLst/>
          </a:prstGeom>
          <a:noFill/>
          <a:ln cap="flat" cmpd="sng" w="38100">
            <a:solidFill>
              <a:srgbClr val="E7007A"/>
            </a:solidFill>
            <a:prstDash val="solid"/>
            <a:miter lim="262144"/>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229" name="Google Shape;229;p14"/>
          <p:cNvSpPr/>
          <p:nvPr/>
        </p:nvSpPr>
        <p:spPr>
          <a:xfrm>
            <a:off x="17473775" y="6359758"/>
            <a:ext cx="615000" cy="615000"/>
          </a:xfrm>
          <a:prstGeom prst="ellipse">
            <a:avLst/>
          </a:prstGeom>
          <a:noFill/>
          <a:ln cap="flat" cmpd="sng" w="38100">
            <a:solidFill>
              <a:srgbClr val="E7007A"/>
            </a:solidFill>
            <a:prstDash val="solid"/>
            <a:miter lim="262144"/>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230" name="Google Shape;230;p14"/>
          <p:cNvSpPr/>
          <p:nvPr/>
        </p:nvSpPr>
        <p:spPr>
          <a:xfrm>
            <a:off x="18287050" y="6204971"/>
            <a:ext cx="615000" cy="615000"/>
          </a:xfrm>
          <a:prstGeom prst="ellipse">
            <a:avLst/>
          </a:prstGeom>
          <a:noFill/>
          <a:ln cap="flat" cmpd="sng" w="38100">
            <a:solidFill>
              <a:srgbClr val="E7007A"/>
            </a:solidFill>
            <a:prstDash val="solid"/>
            <a:miter lim="262144"/>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231" name="Google Shape;231;p14"/>
          <p:cNvSpPr/>
          <p:nvPr/>
        </p:nvSpPr>
        <p:spPr>
          <a:xfrm>
            <a:off x="17989025" y="6974758"/>
            <a:ext cx="615000" cy="615000"/>
          </a:xfrm>
          <a:prstGeom prst="ellipse">
            <a:avLst/>
          </a:prstGeom>
          <a:noFill/>
          <a:ln cap="flat" cmpd="sng" w="38100">
            <a:solidFill>
              <a:srgbClr val="E7007A"/>
            </a:solidFill>
            <a:prstDash val="solid"/>
            <a:miter lim="262144"/>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
        <p:nvSpPr>
          <p:cNvPr id="232" name="Google Shape;232;p14"/>
          <p:cNvSpPr/>
          <p:nvPr/>
        </p:nvSpPr>
        <p:spPr>
          <a:xfrm>
            <a:off x="19100325" y="6447208"/>
            <a:ext cx="615000" cy="615000"/>
          </a:xfrm>
          <a:prstGeom prst="ellipse">
            <a:avLst/>
          </a:prstGeom>
          <a:noFill/>
          <a:ln cap="flat" cmpd="sng" w="38100">
            <a:solidFill>
              <a:srgbClr val="E7007A"/>
            </a:solidFill>
            <a:prstDash val="solid"/>
            <a:miter lim="262144"/>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t/>
            </a:r>
            <a:endParaRPr b="0" i="0" sz="2400" u="none">
              <a:solidFill>
                <a:srgbClr val="5E5E5E"/>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6" name="Shape 236"/>
        <p:cNvGrpSpPr/>
        <p:nvPr/>
      </p:nvGrpSpPr>
      <p:grpSpPr>
        <a:xfrm>
          <a:off x="0" y="0"/>
          <a:ext cx="0" cy="0"/>
          <a:chOff x="0" y="0"/>
          <a:chExt cx="0" cy="0"/>
        </a:xfrm>
      </p:grpSpPr>
      <p:pic>
        <p:nvPicPr>
          <p:cNvPr id="237" name="Google Shape;237;p15"/>
          <p:cNvPicPr preferRelativeResize="0"/>
          <p:nvPr/>
        </p:nvPicPr>
        <p:blipFill rotWithShape="1">
          <a:blip r:embed="rId3">
            <a:alphaModFix/>
          </a:blip>
          <a:srcRect b="0" l="0" r="0" t="0"/>
          <a:stretch/>
        </p:blipFill>
        <p:spPr>
          <a:xfrm>
            <a:off x="4503737" y="3646487"/>
            <a:ext cx="20139024" cy="10069512"/>
          </a:xfrm>
          <a:prstGeom prst="rect">
            <a:avLst/>
          </a:prstGeom>
          <a:noFill/>
          <a:ln>
            <a:noFill/>
          </a:ln>
        </p:spPr>
      </p:pic>
      <p:sp>
        <p:nvSpPr>
          <p:cNvPr id="238" name="Google Shape;238;p15"/>
          <p:cNvSpPr txBox="1"/>
          <p:nvPr/>
        </p:nvSpPr>
        <p:spPr>
          <a:xfrm>
            <a:off x="23742650" y="13212763"/>
            <a:ext cx="296862" cy="254000"/>
          </a:xfrm>
          <a:prstGeom prst="rect">
            <a:avLst/>
          </a:prstGeom>
          <a:noFill/>
          <a:ln>
            <a:noFill/>
          </a:ln>
        </p:spPr>
        <p:txBody>
          <a:bodyPr anchorCtr="0" anchor="b" bIns="50800" lIns="50800" spcFirstLastPara="1" rIns="50800" wrap="square" tIns="50800">
            <a:spAutoFit/>
          </a:bodyPr>
          <a:lstStyle/>
          <a:p>
            <a:pPr indent="0" lvl="0" marL="0" marR="0" rtl="0" algn="ctr">
              <a:lnSpc>
                <a:spcPct val="100000"/>
              </a:lnSpc>
              <a:spcBef>
                <a:spcPts val="0"/>
              </a:spcBef>
              <a:spcAft>
                <a:spcPts val="0"/>
              </a:spcAft>
              <a:buClr>
                <a:schemeClr val="lt1"/>
              </a:buClr>
              <a:buSzPts val="100"/>
              <a:buFont typeface="Helvetica Neue"/>
              <a:buNone/>
            </a:pPr>
            <a:fld id="{00000000-1234-1234-1234-123412341234}" type="slidenum">
              <a:rPr b="0" i="0" lang="en-US" sz="100" u="none">
                <a:solidFill>
                  <a:schemeClr val="lt1"/>
                </a:solidFill>
                <a:latin typeface="Helvetica Neue"/>
                <a:ea typeface="Helvetica Neue"/>
                <a:cs typeface="Helvetica Neue"/>
                <a:sym typeface="Helvetica Neue"/>
              </a:rPr>
              <a:t>‹#›</a:t>
            </a:fld>
            <a:endParaRPr/>
          </a:p>
        </p:txBody>
      </p:sp>
      <p:sp>
        <p:nvSpPr>
          <p:cNvPr id="239" name="Google Shape;239;p15"/>
          <p:cNvSpPr txBox="1"/>
          <p:nvPr/>
        </p:nvSpPr>
        <p:spPr>
          <a:xfrm>
            <a:off x="1073150" y="3816350"/>
            <a:ext cx="8085000" cy="48210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chemeClr val="lt1"/>
              </a:buClr>
              <a:buSzPts val="100"/>
              <a:buFont typeface="Helvetica Neue"/>
              <a:buNone/>
            </a:pPr>
            <a:r>
              <a:rPr lang="en-US" sz="3600">
                <a:solidFill>
                  <a:srgbClr val="666666"/>
                </a:solidFill>
                <a:latin typeface="Helvetica Neue"/>
                <a:ea typeface="Helvetica Neue"/>
                <a:cs typeface="Helvetica Neue"/>
                <a:sym typeface="Helvetica Neue"/>
              </a:rPr>
              <a:t>Polkadot commoditizes security by providing limited slots to connect blockchains.</a:t>
            </a:r>
            <a:endParaRPr sz="3600">
              <a:solidFill>
                <a:srgbClr val="666666"/>
              </a:solidFill>
              <a:latin typeface="Helvetica Neue"/>
              <a:ea typeface="Helvetica Neue"/>
              <a:cs typeface="Helvetica Neue"/>
              <a:sym typeface="Helvetica Neue"/>
            </a:endParaRPr>
          </a:p>
          <a:p>
            <a:pPr indent="0" lvl="0" marL="0" marR="0" rtl="0" algn="l">
              <a:lnSpc>
                <a:spcPct val="110000"/>
              </a:lnSpc>
              <a:spcBef>
                <a:spcPts val="0"/>
              </a:spcBef>
              <a:spcAft>
                <a:spcPts val="0"/>
              </a:spcAft>
              <a:buClr>
                <a:schemeClr val="lt1"/>
              </a:buClr>
              <a:buSzPts val="100"/>
              <a:buFont typeface="Helvetica Neue"/>
              <a:buNone/>
            </a:pPr>
            <a:r>
              <a:t/>
            </a:r>
            <a:endParaRPr sz="3600">
              <a:solidFill>
                <a:srgbClr val="666666"/>
              </a:solidFill>
              <a:latin typeface="Helvetica Neue"/>
              <a:ea typeface="Helvetica Neue"/>
              <a:cs typeface="Helvetica Neue"/>
              <a:sym typeface="Helvetica Neue"/>
            </a:endParaRPr>
          </a:p>
          <a:p>
            <a:pPr indent="0" lvl="0" marL="0" marR="0" rtl="0" algn="l">
              <a:lnSpc>
                <a:spcPct val="110000"/>
              </a:lnSpc>
              <a:spcBef>
                <a:spcPts val="0"/>
              </a:spcBef>
              <a:spcAft>
                <a:spcPts val="0"/>
              </a:spcAft>
              <a:buClr>
                <a:schemeClr val="lt1"/>
              </a:buClr>
              <a:buSzPts val="100"/>
              <a:buFont typeface="Helvetica Neue"/>
              <a:buNone/>
            </a:pPr>
            <a:r>
              <a:rPr lang="en-US" sz="3600">
                <a:solidFill>
                  <a:srgbClr val="666666"/>
                </a:solidFill>
                <a:latin typeface="Helvetica Neue"/>
                <a:ea typeface="Helvetica Neue"/>
                <a:cs typeface="Helvetica Neue"/>
                <a:sym typeface="Helvetica Neue"/>
              </a:rPr>
              <a:t>Polkadot’s commoditization of security means anyone can launch innovative, powerful layer-1 parachains with bitcoin-level security from day one.</a:t>
            </a:r>
            <a:endParaRPr sz="3600">
              <a:solidFill>
                <a:srgbClr val="666666"/>
              </a:solidFill>
              <a:latin typeface="Helvetica Neue"/>
              <a:ea typeface="Helvetica Neue"/>
              <a:cs typeface="Helvetica Neue"/>
              <a:sym typeface="Helvetica Neue"/>
            </a:endParaRPr>
          </a:p>
        </p:txBody>
      </p:sp>
      <p:sp>
        <p:nvSpPr>
          <p:cNvPr id="240" name="Google Shape;240;p15"/>
          <p:cNvSpPr txBox="1"/>
          <p:nvPr/>
        </p:nvSpPr>
        <p:spPr>
          <a:xfrm>
            <a:off x="1073150" y="1514475"/>
            <a:ext cx="10631100" cy="1580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6200"/>
              <a:buFont typeface="Helvetica Neue"/>
              <a:buNone/>
            </a:pPr>
            <a:r>
              <a:rPr b="1" lang="en-US" sz="9600">
                <a:latin typeface="Helvetica Neue"/>
                <a:ea typeface="Helvetica Neue"/>
                <a:cs typeface="Helvetica Neue"/>
                <a:sym typeface="Helvetica Neue"/>
              </a:rPr>
              <a:t>Shared Security</a:t>
            </a:r>
            <a:endParaRPr sz="9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4" name="Shape 244"/>
        <p:cNvGrpSpPr/>
        <p:nvPr/>
      </p:nvGrpSpPr>
      <p:grpSpPr>
        <a:xfrm>
          <a:off x="0" y="0"/>
          <a:ext cx="0" cy="0"/>
          <a:chOff x="0" y="0"/>
          <a:chExt cx="0" cy="0"/>
        </a:xfrm>
      </p:grpSpPr>
      <p:sp>
        <p:nvSpPr>
          <p:cNvPr id="245" name="Google Shape;245;p16"/>
          <p:cNvSpPr txBox="1"/>
          <p:nvPr/>
        </p:nvSpPr>
        <p:spPr>
          <a:xfrm>
            <a:off x="23742650" y="13212763"/>
            <a:ext cx="297000" cy="254100"/>
          </a:xfrm>
          <a:prstGeom prst="rect">
            <a:avLst/>
          </a:prstGeom>
          <a:noFill/>
          <a:ln>
            <a:noFill/>
          </a:ln>
        </p:spPr>
        <p:txBody>
          <a:bodyPr anchorCtr="0" anchor="b" bIns="50800" lIns="50800" spcFirstLastPara="1" rIns="50800" wrap="square" tIns="50800">
            <a:spAutoFit/>
          </a:bodyPr>
          <a:lstStyle/>
          <a:p>
            <a:pPr indent="0" lvl="0" marL="0" marR="0" rtl="0" algn="ctr">
              <a:lnSpc>
                <a:spcPct val="100000"/>
              </a:lnSpc>
              <a:spcBef>
                <a:spcPts val="0"/>
              </a:spcBef>
              <a:spcAft>
                <a:spcPts val="0"/>
              </a:spcAft>
              <a:buSzPts val="100"/>
              <a:buFont typeface="Helvetica Neue"/>
              <a:buNone/>
            </a:pPr>
            <a:fld id="{00000000-1234-1234-1234-123412341234}" type="slidenum">
              <a:rPr b="0" i="0" lang="en-US" sz="100" u="none">
                <a:latin typeface="Helvetica Neue"/>
                <a:ea typeface="Helvetica Neue"/>
                <a:cs typeface="Helvetica Neue"/>
                <a:sym typeface="Helvetica Neue"/>
              </a:rPr>
              <a:t>‹#›</a:t>
            </a:fld>
            <a:endParaRPr/>
          </a:p>
        </p:txBody>
      </p:sp>
      <p:sp>
        <p:nvSpPr>
          <p:cNvPr id="246" name="Google Shape;246;p16"/>
          <p:cNvSpPr txBox="1"/>
          <p:nvPr/>
        </p:nvSpPr>
        <p:spPr>
          <a:xfrm>
            <a:off x="1073150" y="3740150"/>
            <a:ext cx="8085000" cy="32814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chemeClr val="lt1"/>
              </a:buClr>
              <a:buSzPts val="100"/>
              <a:buFont typeface="Helvetica Neue"/>
              <a:buNone/>
            </a:pPr>
            <a:r>
              <a:rPr b="0" i="0" lang="en-US" sz="100" u="none">
                <a:solidFill>
                  <a:schemeClr val="lt1"/>
                </a:solidFill>
                <a:latin typeface="Helvetica Neue"/>
                <a:ea typeface="Helvetica Neue"/>
                <a:cs typeface="Helvetica Neue"/>
                <a:sym typeface="Helvetica Neue"/>
              </a:rPr>
              <a:t>Lorem ipsum dolor sit amet, consectetur adipiscing elit, sed do eiusmod tempor incididunt ut labore et dolore magna aliqua. Ut enim ad minim veniam, quis nostrud exercitation ullamco laboris nisi ut aliquip ex ea commodo consequat. </a:t>
            </a:r>
            <a:br>
              <a:rPr b="0" i="0" lang="en-US" sz="2400" u="none">
                <a:solidFill>
                  <a:srgbClr val="5E5E5E"/>
                </a:solidFill>
                <a:latin typeface="Helvetica Neue"/>
                <a:ea typeface="Helvetica Neue"/>
                <a:cs typeface="Helvetica Neue"/>
                <a:sym typeface="Helvetica Neue"/>
              </a:rPr>
            </a:br>
            <a:endParaRPr/>
          </a:p>
        </p:txBody>
      </p:sp>
      <p:sp>
        <p:nvSpPr>
          <p:cNvPr id="247" name="Google Shape;247;p16"/>
          <p:cNvSpPr txBox="1"/>
          <p:nvPr/>
        </p:nvSpPr>
        <p:spPr>
          <a:xfrm>
            <a:off x="1073150" y="6858000"/>
            <a:ext cx="8085000" cy="1773300"/>
          </a:xfrm>
          <a:prstGeom prst="rect">
            <a:avLst/>
          </a:prstGeom>
          <a:noFill/>
          <a:ln>
            <a:noFill/>
          </a:ln>
        </p:spPr>
        <p:txBody>
          <a:bodyPr anchorCtr="0" anchor="t" bIns="0" lIns="0" spcFirstLastPara="1" rIns="0" wrap="square" tIns="0">
            <a:spAutoFit/>
          </a:bodyPr>
          <a:lstStyle/>
          <a:p>
            <a:pPr indent="0" lvl="0" marL="0" rtl="0" algn="l">
              <a:lnSpc>
                <a:spcPct val="110000"/>
              </a:lnSpc>
              <a:spcBef>
                <a:spcPts val="0"/>
              </a:spcBef>
              <a:spcAft>
                <a:spcPts val="0"/>
              </a:spcAft>
              <a:buNone/>
            </a:pPr>
            <a:r>
              <a:rPr lang="en-US" sz="3600">
                <a:solidFill>
                  <a:srgbClr val="666666"/>
                </a:solidFill>
                <a:latin typeface="Helvetica Neue"/>
                <a:ea typeface="Helvetica Neue"/>
                <a:cs typeface="Helvetica Neue"/>
                <a:sym typeface="Helvetica Neue"/>
              </a:rPr>
              <a:t>Polkadot also provides a clear and provable method of communication delivery.</a:t>
            </a:r>
            <a:endParaRPr sz="3600">
              <a:solidFill>
                <a:srgbClr val="666666"/>
              </a:solidFill>
              <a:latin typeface="Helvetica Neue"/>
              <a:ea typeface="Helvetica Neue"/>
              <a:cs typeface="Helvetica Neue"/>
              <a:sym typeface="Helvetica Neue"/>
            </a:endParaRPr>
          </a:p>
        </p:txBody>
      </p:sp>
      <p:sp>
        <p:nvSpPr>
          <p:cNvPr id="248" name="Google Shape;248;p16"/>
          <p:cNvSpPr txBox="1"/>
          <p:nvPr/>
        </p:nvSpPr>
        <p:spPr>
          <a:xfrm>
            <a:off x="1073150" y="1514475"/>
            <a:ext cx="10631100" cy="45357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6200"/>
              <a:buFont typeface="Helvetica Neue"/>
              <a:buNone/>
            </a:pPr>
            <a:r>
              <a:rPr b="1" lang="en-US" sz="9600">
                <a:latin typeface="Helvetica Neue"/>
                <a:ea typeface="Helvetica Neue"/>
                <a:cs typeface="Helvetica Neue"/>
                <a:sym typeface="Helvetica Neue"/>
              </a:rPr>
              <a:t>Cross</a:t>
            </a:r>
            <a:endParaRPr b="1" sz="96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6200"/>
              <a:buFont typeface="Helvetica Neue"/>
              <a:buNone/>
            </a:pPr>
            <a:r>
              <a:rPr b="1" lang="en-US" sz="9600">
                <a:latin typeface="Helvetica Neue"/>
                <a:ea typeface="Helvetica Neue"/>
                <a:cs typeface="Helvetica Neue"/>
                <a:sym typeface="Helvetica Neue"/>
              </a:rPr>
              <a:t>Chain Communication</a:t>
            </a:r>
            <a:endParaRPr sz="9600"/>
          </a:p>
        </p:txBody>
      </p:sp>
      <p:grpSp>
        <p:nvGrpSpPr>
          <p:cNvPr id="249" name="Google Shape;249;p16"/>
          <p:cNvGrpSpPr/>
          <p:nvPr/>
        </p:nvGrpSpPr>
        <p:grpSpPr>
          <a:xfrm>
            <a:off x="13110475" y="1835675"/>
            <a:ext cx="2072700" cy="2072700"/>
            <a:chOff x="13370550" y="2519675"/>
            <a:chExt cx="2072700" cy="2072700"/>
          </a:xfrm>
        </p:grpSpPr>
        <p:sp>
          <p:nvSpPr>
            <p:cNvPr id="250" name="Google Shape;250;p16"/>
            <p:cNvSpPr/>
            <p:nvPr/>
          </p:nvSpPr>
          <p:spPr>
            <a:xfrm>
              <a:off x="13370550" y="2519675"/>
              <a:ext cx="2072700" cy="2072700"/>
            </a:xfrm>
            <a:prstGeom prst="roundRect">
              <a:avLst>
                <a:gd fmla="val 16667" name="adj"/>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6"/>
            <p:cNvSpPr/>
            <p:nvPr/>
          </p:nvSpPr>
          <p:spPr>
            <a:xfrm>
              <a:off x="13906500" y="3055625"/>
              <a:ext cx="1000800" cy="1000800"/>
            </a:xfrm>
            <a:prstGeom prst="roundRect">
              <a:avLst>
                <a:gd fmla="val 16667" name="adj"/>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16"/>
          <p:cNvGrpSpPr/>
          <p:nvPr/>
        </p:nvGrpSpPr>
        <p:grpSpPr>
          <a:xfrm>
            <a:off x="17260175" y="10563100"/>
            <a:ext cx="2072700" cy="2072700"/>
            <a:chOff x="18253450" y="10637500"/>
            <a:chExt cx="2072700" cy="2072700"/>
          </a:xfrm>
        </p:grpSpPr>
        <p:sp>
          <p:nvSpPr>
            <p:cNvPr id="253" name="Google Shape;253;p16"/>
            <p:cNvSpPr/>
            <p:nvPr/>
          </p:nvSpPr>
          <p:spPr>
            <a:xfrm>
              <a:off x="18253450" y="10637500"/>
              <a:ext cx="2072700" cy="20727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6"/>
            <p:cNvSpPr/>
            <p:nvPr/>
          </p:nvSpPr>
          <p:spPr>
            <a:xfrm>
              <a:off x="18789400" y="11173450"/>
              <a:ext cx="1000800" cy="10008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16"/>
          <p:cNvGrpSpPr/>
          <p:nvPr/>
        </p:nvGrpSpPr>
        <p:grpSpPr>
          <a:xfrm>
            <a:off x="21409875" y="1835675"/>
            <a:ext cx="2072700" cy="2072700"/>
            <a:chOff x="21669950" y="2519675"/>
            <a:chExt cx="2072700" cy="2072700"/>
          </a:xfrm>
        </p:grpSpPr>
        <p:sp>
          <p:nvSpPr>
            <p:cNvPr id="256" name="Google Shape;256;p16"/>
            <p:cNvSpPr/>
            <p:nvPr/>
          </p:nvSpPr>
          <p:spPr>
            <a:xfrm>
              <a:off x="21669950" y="2519675"/>
              <a:ext cx="2072700" cy="20727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6"/>
            <p:cNvSpPr/>
            <p:nvPr/>
          </p:nvSpPr>
          <p:spPr>
            <a:xfrm>
              <a:off x="22205900" y="3055625"/>
              <a:ext cx="1000800" cy="10008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58" name="Google Shape;258;p16"/>
          <p:cNvCxnSpPr>
            <a:stCxn id="250" idx="3"/>
            <a:endCxn id="253" idx="0"/>
          </p:cNvCxnSpPr>
          <p:nvPr/>
        </p:nvCxnSpPr>
        <p:spPr>
          <a:xfrm>
            <a:off x="15183175" y="2872025"/>
            <a:ext cx="3113400" cy="7691100"/>
          </a:xfrm>
          <a:prstGeom prst="straightConnector1">
            <a:avLst/>
          </a:prstGeom>
          <a:noFill/>
          <a:ln cap="flat" cmpd="sng" w="38100">
            <a:solidFill>
              <a:srgbClr val="E7007A"/>
            </a:solidFill>
            <a:prstDash val="solid"/>
            <a:round/>
            <a:headEnd len="med" w="med" type="triangle"/>
            <a:tailEnd len="med" w="med" type="none"/>
          </a:ln>
        </p:spPr>
      </p:cxnSp>
      <p:cxnSp>
        <p:nvCxnSpPr>
          <p:cNvPr id="259" name="Google Shape;259;p16"/>
          <p:cNvCxnSpPr>
            <a:stCxn id="256" idx="1"/>
            <a:endCxn id="253" idx="0"/>
          </p:cNvCxnSpPr>
          <p:nvPr/>
        </p:nvCxnSpPr>
        <p:spPr>
          <a:xfrm flipH="1">
            <a:off x="18296475" y="2872025"/>
            <a:ext cx="3113400" cy="7691100"/>
          </a:xfrm>
          <a:prstGeom prst="straightConnector1">
            <a:avLst/>
          </a:prstGeom>
          <a:noFill/>
          <a:ln cap="flat" cmpd="sng" w="38100">
            <a:solidFill>
              <a:srgbClr val="E7007A"/>
            </a:solidFill>
            <a:prstDash val="solid"/>
            <a:round/>
            <a:headEnd len="med" w="med" type="triangle"/>
            <a:tailEnd len="med" w="med" type="none"/>
          </a:ln>
        </p:spPr>
      </p:cxnSp>
      <p:cxnSp>
        <p:nvCxnSpPr>
          <p:cNvPr id="260" name="Google Shape;260;p16"/>
          <p:cNvCxnSpPr>
            <a:stCxn id="253" idx="3"/>
            <a:endCxn id="256" idx="2"/>
          </p:cNvCxnSpPr>
          <p:nvPr/>
        </p:nvCxnSpPr>
        <p:spPr>
          <a:xfrm flipH="1" rot="10800000">
            <a:off x="19332875" y="3908350"/>
            <a:ext cx="3113400" cy="7691100"/>
          </a:xfrm>
          <a:prstGeom prst="straightConnector1">
            <a:avLst/>
          </a:prstGeom>
          <a:noFill/>
          <a:ln cap="flat" cmpd="sng" w="38100">
            <a:solidFill>
              <a:srgbClr val="E7007A"/>
            </a:solidFill>
            <a:prstDash val="solid"/>
            <a:round/>
            <a:headEnd len="med" w="med" type="triangle"/>
            <a:tailEnd len="med" w="med" type="none"/>
          </a:ln>
        </p:spPr>
      </p:cxnSp>
      <p:cxnSp>
        <p:nvCxnSpPr>
          <p:cNvPr id="261" name="Google Shape;261;p16"/>
          <p:cNvCxnSpPr>
            <a:stCxn id="253" idx="1"/>
            <a:endCxn id="250" idx="2"/>
          </p:cNvCxnSpPr>
          <p:nvPr/>
        </p:nvCxnSpPr>
        <p:spPr>
          <a:xfrm rot="10800000">
            <a:off x="14146775" y="3908350"/>
            <a:ext cx="3113400" cy="7691100"/>
          </a:xfrm>
          <a:prstGeom prst="straightConnector1">
            <a:avLst/>
          </a:prstGeom>
          <a:noFill/>
          <a:ln cap="flat" cmpd="sng" w="38100">
            <a:solidFill>
              <a:srgbClr val="E7007A"/>
            </a:solidFill>
            <a:prstDash val="solid"/>
            <a:round/>
            <a:headEnd len="med" w="med" type="triangle"/>
            <a:tailEnd len="med" w="med" type="none"/>
          </a:ln>
        </p:spPr>
      </p:cxnSp>
      <p:cxnSp>
        <p:nvCxnSpPr>
          <p:cNvPr id="262" name="Google Shape;262;p16"/>
          <p:cNvCxnSpPr/>
          <p:nvPr/>
        </p:nvCxnSpPr>
        <p:spPr>
          <a:xfrm rot="10800000">
            <a:off x="15183125" y="1963125"/>
            <a:ext cx="6226800" cy="0"/>
          </a:xfrm>
          <a:prstGeom prst="straightConnector1">
            <a:avLst/>
          </a:prstGeom>
          <a:noFill/>
          <a:ln cap="flat" cmpd="sng" w="38100">
            <a:solidFill>
              <a:srgbClr val="E7007A"/>
            </a:solidFill>
            <a:prstDash val="solid"/>
            <a:round/>
            <a:headEnd len="med" w="med" type="triangle"/>
            <a:tailEnd len="med" w="med" type="none"/>
          </a:ln>
        </p:spPr>
      </p:cxnSp>
      <p:cxnSp>
        <p:nvCxnSpPr>
          <p:cNvPr id="263" name="Google Shape;263;p16"/>
          <p:cNvCxnSpPr>
            <a:stCxn id="250" idx="3"/>
            <a:endCxn id="256" idx="1"/>
          </p:cNvCxnSpPr>
          <p:nvPr/>
        </p:nvCxnSpPr>
        <p:spPr>
          <a:xfrm>
            <a:off x="15183175" y="2872025"/>
            <a:ext cx="6226800" cy="0"/>
          </a:xfrm>
          <a:prstGeom prst="straightConnector1">
            <a:avLst/>
          </a:prstGeom>
          <a:noFill/>
          <a:ln cap="flat" cmpd="sng" w="38100">
            <a:solidFill>
              <a:srgbClr val="E7007A"/>
            </a:solidFill>
            <a:prstDash val="solid"/>
            <a:round/>
            <a:headEnd len="med" w="med" type="triangl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7" name="Shape 267"/>
        <p:cNvGrpSpPr/>
        <p:nvPr/>
      </p:nvGrpSpPr>
      <p:grpSpPr>
        <a:xfrm>
          <a:off x="0" y="0"/>
          <a:ext cx="0" cy="0"/>
          <a:chOff x="0" y="0"/>
          <a:chExt cx="0" cy="0"/>
        </a:xfrm>
      </p:grpSpPr>
      <p:sp>
        <p:nvSpPr>
          <p:cNvPr id="268" name="Google Shape;268;p17"/>
          <p:cNvSpPr txBox="1"/>
          <p:nvPr/>
        </p:nvSpPr>
        <p:spPr>
          <a:xfrm>
            <a:off x="1073150" y="6858000"/>
            <a:ext cx="8085000" cy="554100"/>
          </a:xfrm>
          <a:prstGeom prst="rect">
            <a:avLst/>
          </a:prstGeom>
          <a:noFill/>
          <a:ln>
            <a:noFill/>
          </a:ln>
        </p:spPr>
        <p:txBody>
          <a:bodyPr anchorCtr="0" anchor="t" bIns="0" lIns="0" spcFirstLastPara="1" rIns="0" wrap="square" tIns="0">
            <a:spAutoFit/>
          </a:bodyPr>
          <a:lstStyle/>
          <a:p>
            <a:pPr indent="0" lvl="0" marL="0" rtl="0" algn="l">
              <a:lnSpc>
                <a:spcPct val="110000"/>
              </a:lnSpc>
              <a:spcBef>
                <a:spcPts val="0"/>
              </a:spcBef>
              <a:spcAft>
                <a:spcPts val="0"/>
              </a:spcAft>
              <a:buNone/>
            </a:pPr>
            <a:r>
              <a:rPr lang="en-US" sz="3600">
                <a:solidFill>
                  <a:srgbClr val="666666"/>
                </a:solidFill>
                <a:latin typeface="Helvetica Neue"/>
                <a:ea typeface="Helvetica Neue"/>
                <a:cs typeface="Helvetica Neue"/>
                <a:sym typeface="Helvetica Neue"/>
              </a:rPr>
              <a:t> </a:t>
            </a:r>
            <a:endParaRPr sz="3600">
              <a:solidFill>
                <a:srgbClr val="666666"/>
              </a:solidFill>
              <a:latin typeface="Helvetica Neue"/>
              <a:ea typeface="Helvetica Neue"/>
              <a:cs typeface="Helvetica Neue"/>
              <a:sym typeface="Helvetica Neue"/>
            </a:endParaRPr>
          </a:p>
        </p:txBody>
      </p:sp>
      <p:sp>
        <p:nvSpPr>
          <p:cNvPr id="269" name="Google Shape;269;p17"/>
          <p:cNvSpPr txBox="1"/>
          <p:nvPr/>
        </p:nvSpPr>
        <p:spPr>
          <a:xfrm>
            <a:off x="1073150" y="1514475"/>
            <a:ext cx="10631100" cy="45357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6200"/>
              <a:buFont typeface="Helvetica Neue"/>
              <a:buNone/>
            </a:pPr>
            <a:r>
              <a:t/>
            </a:r>
            <a:endParaRPr b="1" sz="96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6200"/>
              <a:buFont typeface="Helvetica Neue"/>
              <a:buNone/>
            </a:pPr>
            <a:r>
              <a:rPr b="1" lang="en-US" sz="9600">
                <a:latin typeface="Helvetica Neue"/>
                <a:ea typeface="Helvetica Neue"/>
                <a:cs typeface="Helvetica Neue"/>
                <a:sym typeface="Helvetica Neue"/>
              </a:rPr>
              <a:t>Resource Bounded</a:t>
            </a:r>
            <a:endParaRPr b="1" sz="9600">
              <a:latin typeface="Helvetica Neue"/>
              <a:ea typeface="Helvetica Neue"/>
              <a:cs typeface="Helvetica Neue"/>
              <a:sym typeface="Helvetica Neue"/>
            </a:endParaRPr>
          </a:p>
        </p:txBody>
      </p:sp>
      <p:cxnSp>
        <p:nvCxnSpPr>
          <p:cNvPr id="270" name="Google Shape;270;p17"/>
          <p:cNvCxnSpPr>
            <a:stCxn id="271" idx="5"/>
          </p:cNvCxnSpPr>
          <p:nvPr/>
        </p:nvCxnSpPr>
        <p:spPr>
          <a:xfrm>
            <a:off x="16552940" y="5144248"/>
            <a:ext cx="3804600" cy="3299100"/>
          </a:xfrm>
          <a:prstGeom prst="straightConnector1">
            <a:avLst/>
          </a:prstGeom>
          <a:noFill/>
          <a:ln cap="flat" cmpd="sng" w="38100">
            <a:solidFill>
              <a:srgbClr val="FF1864"/>
            </a:solidFill>
            <a:prstDash val="solid"/>
            <a:round/>
            <a:headEnd len="med" w="med" type="none"/>
            <a:tailEnd len="med" w="med" type="triangle"/>
          </a:ln>
        </p:spPr>
      </p:cxnSp>
      <p:cxnSp>
        <p:nvCxnSpPr>
          <p:cNvPr id="272" name="Google Shape;272;p17"/>
          <p:cNvCxnSpPr>
            <a:stCxn id="271" idx="5"/>
          </p:cNvCxnSpPr>
          <p:nvPr/>
        </p:nvCxnSpPr>
        <p:spPr>
          <a:xfrm>
            <a:off x="16552940" y="5144248"/>
            <a:ext cx="4385400" cy="1534200"/>
          </a:xfrm>
          <a:prstGeom prst="straightConnector1">
            <a:avLst/>
          </a:prstGeom>
          <a:noFill/>
          <a:ln cap="flat" cmpd="sng" w="38100">
            <a:solidFill>
              <a:srgbClr val="FF1864"/>
            </a:solidFill>
            <a:prstDash val="solid"/>
            <a:round/>
            <a:headEnd len="med" w="med" type="none"/>
            <a:tailEnd len="med" w="med" type="triangle"/>
          </a:ln>
        </p:spPr>
      </p:cxnSp>
      <p:cxnSp>
        <p:nvCxnSpPr>
          <p:cNvPr id="273" name="Google Shape;273;p17"/>
          <p:cNvCxnSpPr>
            <a:stCxn id="271" idx="5"/>
          </p:cNvCxnSpPr>
          <p:nvPr/>
        </p:nvCxnSpPr>
        <p:spPr>
          <a:xfrm flipH="1" rot="10800000">
            <a:off x="16552940" y="4990648"/>
            <a:ext cx="3573600" cy="153600"/>
          </a:xfrm>
          <a:prstGeom prst="straightConnector1">
            <a:avLst/>
          </a:prstGeom>
          <a:noFill/>
          <a:ln cap="flat" cmpd="sng" w="38100">
            <a:solidFill>
              <a:srgbClr val="FF1864"/>
            </a:solidFill>
            <a:prstDash val="solid"/>
            <a:round/>
            <a:headEnd len="med" w="med" type="none"/>
            <a:tailEnd len="med" w="med" type="triangle"/>
          </a:ln>
        </p:spPr>
      </p:cxnSp>
      <p:cxnSp>
        <p:nvCxnSpPr>
          <p:cNvPr id="274" name="Google Shape;274;p17"/>
          <p:cNvCxnSpPr>
            <a:stCxn id="271" idx="5"/>
          </p:cNvCxnSpPr>
          <p:nvPr/>
        </p:nvCxnSpPr>
        <p:spPr>
          <a:xfrm flipH="1" rot="10800000">
            <a:off x="16552940" y="4329748"/>
            <a:ext cx="1769700" cy="814500"/>
          </a:xfrm>
          <a:prstGeom prst="straightConnector1">
            <a:avLst/>
          </a:prstGeom>
          <a:noFill/>
          <a:ln cap="flat" cmpd="sng" w="38100">
            <a:solidFill>
              <a:srgbClr val="FF1864"/>
            </a:solidFill>
            <a:prstDash val="solid"/>
            <a:round/>
            <a:headEnd len="med" w="med" type="none"/>
            <a:tailEnd len="med" w="med" type="triangle"/>
          </a:ln>
        </p:spPr>
      </p:cxnSp>
      <p:cxnSp>
        <p:nvCxnSpPr>
          <p:cNvPr id="275" name="Google Shape;275;p17"/>
          <p:cNvCxnSpPr>
            <a:stCxn id="271" idx="5"/>
          </p:cNvCxnSpPr>
          <p:nvPr/>
        </p:nvCxnSpPr>
        <p:spPr>
          <a:xfrm>
            <a:off x="16552940" y="5144248"/>
            <a:ext cx="2064600" cy="4136100"/>
          </a:xfrm>
          <a:prstGeom prst="straightConnector1">
            <a:avLst/>
          </a:prstGeom>
          <a:noFill/>
          <a:ln cap="flat" cmpd="sng" w="38100">
            <a:solidFill>
              <a:srgbClr val="FF1864"/>
            </a:solidFill>
            <a:prstDash val="solid"/>
            <a:round/>
            <a:headEnd len="med" w="med" type="none"/>
            <a:tailEnd len="med" w="med" type="triangle"/>
          </a:ln>
        </p:spPr>
      </p:cxnSp>
      <p:cxnSp>
        <p:nvCxnSpPr>
          <p:cNvPr id="276" name="Google Shape;276;p17"/>
          <p:cNvCxnSpPr>
            <a:stCxn id="271" idx="5"/>
          </p:cNvCxnSpPr>
          <p:nvPr/>
        </p:nvCxnSpPr>
        <p:spPr>
          <a:xfrm>
            <a:off x="16552940" y="5144248"/>
            <a:ext cx="286800" cy="3462300"/>
          </a:xfrm>
          <a:prstGeom prst="straightConnector1">
            <a:avLst/>
          </a:prstGeom>
          <a:noFill/>
          <a:ln cap="flat" cmpd="sng" w="38100">
            <a:solidFill>
              <a:srgbClr val="FF1864"/>
            </a:solidFill>
            <a:prstDash val="solid"/>
            <a:round/>
            <a:headEnd len="med" w="med" type="none"/>
            <a:tailEnd len="med" w="med" type="triangle"/>
          </a:ln>
        </p:spPr>
      </p:cxnSp>
      <p:cxnSp>
        <p:nvCxnSpPr>
          <p:cNvPr id="277" name="Google Shape;277;p17"/>
          <p:cNvCxnSpPr>
            <a:stCxn id="271" idx="5"/>
          </p:cNvCxnSpPr>
          <p:nvPr/>
        </p:nvCxnSpPr>
        <p:spPr>
          <a:xfrm flipH="1">
            <a:off x="16014740" y="5144248"/>
            <a:ext cx="538200" cy="1815000"/>
          </a:xfrm>
          <a:prstGeom prst="straightConnector1">
            <a:avLst/>
          </a:prstGeom>
          <a:noFill/>
          <a:ln cap="flat" cmpd="sng" w="38100">
            <a:solidFill>
              <a:srgbClr val="FF1864"/>
            </a:solidFill>
            <a:prstDash val="solid"/>
            <a:round/>
            <a:headEnd len="med" w="med" type="none"/>
            <a:tailEnd len="med" w="med" type="triangle"/>
          </a:ln>
        </p:spPr>
      </p:cxnSp>
      <p:sp>
        <p:nvSpPr>
          <p:cNvPr id="271" name="Google Shape;271;p17"/>
          <p:cNvSpPr/>
          <p:nvPr/>
        </p:nvSpPr>
        <p:spPr>
          <a:xfrm rot="1137376">
            <a:off x="16320367" y="4837429"/>
            <a:ext cx="323230" cy="323230"/>
          </a:xfrm>
          <a:prstGeom prst="ellipse">
            <a:avLst/>
          </a:prstGeom>
          <a:solidFill>
            <a:srgbClr val="ADADAD"/>
          </a:solidFill>
          <a:ln cap="flat" cmpd="sng" w="38100">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8" name="Google Shape;278;p17"/>
          <p:cNvPicPr preferRelativeResize="0"/>
          <p:nvPr/>
        </p:nvPicPr>
        <p:blipFill rotWithShape="1">
          <a:blip r:embed="rId3">
            <a:alphaModFix/>
          </a:blip>
          <a:srcRect b="0" l="0" r="0" t="0"/>
          <a:stretch/>
        </p:blipFill>
        <p:spPr>
          <a:xfrm rot="1131712">
            <a:off x="12904152" y="1497816"/>
            <a:ext cx="13526624" cy="1145907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2026"/>
        </a:solidFill>
      </p:bgPr>
    </p:bg>
    <p:spTree>
      <p:nvGrpSpPr>
        <p:cNvPr id="282" name="Shape 282"/>
        <p:cNvGrpSpPr/>
        <p:nvPr/>
      </p:nvGrpSpPr>
      <p:grpSpPr>
        <a:xfrm>
          <a:off x="0" y="0"/>
          <a:ext cx="0" cy="0"/>
          <a:chOff x="0" y="0"/>
          <a:chExt cx="0" cy="0"/>
        </a:xfrm>
      </p:grpSpPr>
      <p:pic>
        <p:nvPicPr>
          <p:cNvPr id="283" name="Google Shape;283;p18"/>
          <p:cNvPicPr preferRelativeResize="0"/>
          <p:nvPr/>
        </p:nvPicPr>
        <p:blipFill rotWithShape="1">
          <a:blip r:embed="rId3">
            <a:alphaModFix/>
          </a:blip>
          <a:srcRect b="0" l="0" r="0" t="0"/>
          <a:stretch/>
        </p:blipFill>
        <p:spPr>
          <a:xfrm>
            <a:off x="-2309812" y="911225"/>
            <a:ext cx="23785513" cy="11891962"/>
          </a:xfrm>
          <a:prstGeom prst="rect">
            <a:avLst/>
          </a:prstGeom>
          <a:noFill/>
          <a:ln>
            <a:noFill/>
          </a:ln>
        </p:spPr>
      </p:pic>
      <p:sp>
        <p:nvSpPr>
          <p:cNvPr id="284" name="Google Shape;284;p18"/>
          <p:cNvSpPr txBox="1"/>
          <p:nvPr/>
        </p:nvSpPr>
        <p:spPr>
          <a:xfrm>
            <a:off x="6171462" y="5806200"/>
            <a:ext cx="12041100" cy="2103600"/>
          </a:xfrm>
          <a:prstGeom prst="rect">
            <a:avLst/>
          </a:prstGeom>
          <a:noFill/>
          <a:ln>
            <a:noFill/>
          </a:ln>
        </p:spPr>
        <p:txBody>
          <a:bodyPr anchorCtr="0" anchor="ctr" bIns="50800" lIns="50800" spcFirstLastPara="1" rIns="50800" wrap="square" tIns="50800">
            <a:spAutoFit/>
          </a:bodyPr>
          <a:lstStyle/>
          <a:p>
            <a:pPr indent="0" lvl="0" marL="0" marR="0" rtl="0" algn="ctr">
              <a:lnSpc>
                <a:spcPct val="190000"/>
              </a:lnSpc>
              <a:spcBef>
                <a:spcPts val="0"/>
              </a:spcBef>
              <a:spcAft>
                <a:spcPts val="0"/>
              </a:spcAft>
              <a:buClr>
                <a:srgbClr val="FFFFFF"/>
              </a:buClr>
              <a:buSzPts val="13000"/>
              <a:buFont typeface="Helvetica Neue"/>
              <a:buNone/>
            </a:pPr>
            <a:r>
              <a:rPr b="1" lang="en-US" sz="13000">
                <a:solidFill>
                  <a:srgbClr val="FFFFFF"/>
                </a:solidFill>
                <a:latin typeface="Helvetica Neue"/>
                <a:ea typeface="Helvetica Neue"/>
                <a:cs typeface="Helvetica Neue"/>
                <a:sym typeface="Helvetica Neue"/>
              </a:rPr>
              <a:t>Slots!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FFFFFF"/>
      </a:accent3>
      <a:accent4>
        <a:srgbClr val="00A2FF"/>
      </a:accent4>
      <a:accent5>
        <a:srgbClr val="16E7CF"/>
      </a:accent5>
      <a:accent6>
        <a:srgbClr val="FFFFF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1_BasicWhite - quite/main idea">
  <a:themeElements>
    <a:clrScheme name="21_BasicWhite - quite/main idea">
      <a:dk1>
        <a:srgbClr val="5E5E5E"/>
      </a:dk1>
      <a:lt1>
        <a:srgbClr val="FFFFFF"/>
      </a:lt1>
      <a:dk2>
        <a:srgbClr val="5E5E5E"/>
      </a:dk2>
      <a:lt2>
        <a:srgbClr val="D5D5D5"/>
      </a:lt2>
      <a:accent1>
        <a:srgbClr val="00A2FF"/>
      </a:accent1>
      <a:accent2>
        <a:srgbClr val="16E7CF"/>
      </a:accent2>
      <a:accent3>
        <a:srgbClr val="FFFFFF"/>
      </a:accent3>
      <a:accent4>
        <a:srgbClr val="00A2FF"/>
      </a:accent4>
      <a:accent5>
        <a:srgbClr val="16E7CF"/>
      </a:accent5>
      <a:accent6>
        <a:srgbClr val="FFFFF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1_BasicWhite - Blank">
  <a:themeElements>
    <a:clrScheme name="21_BasicWhite - Blank">
      <a:dk1>
        <a:srgbClr val="5E5E5E"/>
      </a:dk1>
      <a:lt1>
        <a:srgbClr val="FFFFFF"/>
      </a:lt1>
      <a:dk2>
        <a:srgbClr val="5E5E5E"/>
      </a:dk2>
      <a:lt2>
        <a:srgbClr val="D5D5D5"/>
      </a:lt2>
      <a:accent1>
        <a:srgbClr val="00A2FF"/>
      </a:accent1>
      <a:accent2>
        <a:srgbClr val="16E7CF"/>
      </a:accent2>
      <a:accent3>
        <a:srgbClr val="FFFFFF"/>
      </a:accent3>
      <a:accent4>
        <a:srgbClr val="00A2FF"/>
      </a:accent4>
      <a:accent5>
        <a:srgbClr val="16E7CF"/>
      </a:accent5>
      <a:accent6>
        <a:srgbClr val="FFFFF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1_BasicWhite - 2 sides">
  <a:themeElements>
    <a:clrScheme name="21_BasicWhite - 2 sides">
      <a:dk1>
        <a:srgbClr val="5E5E5E"/>
      </a:dk1>
      <a:lt1>
        <a:srgbClr val="FFFFFF"/>
      </a:lt1>
      <a:dk2>
        <a:srgbClr val="5E5E5E"/>
      </a:dk2>
      <a:lt2>
        <a:srgbClr val="D5D5D5"/>
      </a:lt2>
      <a:accent1>
        <a:srgbClr val="00A2FF"/>
      </a:accent1>
      <a:accent2>
        <a:srgbClr val="16E7CF"/>
      </a:accent2>
      <a:accent3>
        <a:srgbClr val="FFFFFF"/>
      </a:accent3>
      <a:accent4>
        <a:srgbClr val="00A2FF"/>
      </a:accent4>
      <a:accent5>
        <a:srgbClr val="16E7CF"/>
      </a:accent5>
      <a:accent6>
        <a:srgbClr val="FFFFF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